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147470045" r:id="rId2"/>
    <p:sldId id="2147470046" r:id="rId3"/>
    <p:sldId id="2147470047" r:id="rId4"/>
    <p:sldId id="2147470048" r:id="rId5"/>
    <p:sldId id="2147470049" r:id="rId6"/>
    <p:sldId id="2147470051" r:id="rId7"/>
    <p:sldId id="2147470052" r:id="rId8"/>
    <p:sldId id="2147470053" r:id="rId9"/>
    <p:sldId id="214747005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p:scale>
          <a:sx n="108" d="100"/>
          <a:sy n="108" d="100"/>
        </p:scale>
        <p:origin x="41" y="2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B88B0-464A-42A8-8341-6ABBBC42A8A6}"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63F96-3EE9-4C06-B81B-08326CCC75EE}" type="slidenum">
              <a:rPr lang="en-US" smtClean="0"/>
              <a:t>‹#›</a:t>
            </a:fld>
            <a:endParaRPr lang="en-US"/>
          </a:p>
        </p:txBody>
      </p:sp>
    </p:spTree>
    <p:extLst>
      <p:ext uri="{BB962C8B-B14F-4D97-AF65-F5344CB8AC3E}">
        <p14:creationId xmlns:p14="http://schemas.microsoft.com/office/powerpoint/2010/main" val="22521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86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06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
        <p:nvSpPr>
          <p:cNvPr id="30" name="Freeform 2">
            <a:extLst>
              <a:ext uri="{FF2B5EF4-FFF2-40B4-BE49-F238E27FC236}">
                <a16:creationId xmlns:a16="http://schemas.microsoft.com/office/drawing/2014/main" id="{7C0BA9A4-988E-4EE4-A973-50D8A6216AF5}"/>
              </a:ext>
              <a:ext uri="{C183D7F6-B498-43B3-948B-1728B52AA6E4}">
                <adec:decorative xmlns:adec="http://schemas.microsoft.com/office/drawing/2017/decorative" val="1"/>
              </a:ext>
            </a:extLst>
          </p:cNvPr>
          <p:cNvSpPr>
            <a:spLocks noChangeArrowheads="1"/>
          </p:cNvSpPr>
          <p:nvPr userDrawn="1"/>
        </p:nvSpPr>
        <p:spPr bwMode="auto">
          <a:xfrm>
            <a:off x="2144676" y="3072985"/>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78D4">
                  <a:lumMod val="60000"/>
                  <a:lumOff val="40000"/>
                </a:srgbClr>
              </a:solidFill>
              <a:effectLst/>
              <a:uLnTx/>
              <a:uFillTx/>
              <a:latin typeface="Segoe UI"/>
              <a:ea typeface="+mj-ea"/>
              <a:cs typeface="Segoe UI" pitchFamily="34" charset="0"/>
            </a:endParaRPr>
          </a:p>
        </p:txBody>
      </p:sp>
      <p:sp>
        <p:nvSpPr>
          <p:cNvPr id="32" name="Freeform 2">
            <a:extLst>
              <a:ext uri="{FF2B5EF4-FFF2-40B4-BE49-F238E27FC236}">
                <a16:creationId xmlns:a16="http://schemas.microsoft.com/office/drawing/2014/main" id="{BEC8476F-AE92-455E-A02D-B308B0FF4803}"/>
              </a:ext>
              <a:ext uri="{C183D7F6-B498-43B3-948B-1728B52AA6E4}">
                <adec:decorative xmlns:adec="http://schemas.microsoft.com/office/drawing/2017/decorative" val="1"/>
              </a:ext>
            </a:extLst>
          </p:cNvPr>
          <p:cNvSpPr>
            <a:spLocks noChangeArrowheads="1"/>
          </p:cNvSpPr>
          <p:nvPr userDrawn="1"/>
        </p:nvSpPr>
        <p:spPr bwMode="auto">
          <a:xfrm>
            <a:off x="2144676" y="2061033"/>
            <a:ext cx="8688192" cy="96063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34" name="Freeform 2">
            <a:extLst>
              <a:ext uri="{FF2B5EF4-FFF2-40B4-BE49-F238E27FC236}">
                <a16:creationId xmlns:a16="http://schemas.microsoft.com/office/drawing/2014/main" id="{C74AE8A3-F4A9-4CE6-B75D-CA5B5999582B}"/>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graphicFrame>
        <p:nvGraphicFramePr>
          <p:cNvPr id="36" name="Table 37">
            <a:extLst>
              <a:ext uri="{FF2B5EF4-FFF2-40B4-BE49-F238E27FC236}">
                <a16:creationId xmlns:a16="http://schemas.microsoft.com/office/drawing/2014/main" id="{286C584F-F542-40ED-AE65-83756998A82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19075265"/>
              </p:ext>
            </p:extLst>
          </p:nvPr>
        </p:nvGraphicFramePr>
        <p:xfrm>
          <a:off x="2678726" y="3919070"/>
          <a:ext cx="7342694"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38" name="Table 37">
            <a:extLst>
              <a:ext uri="{FF2B5EF4-FFF2-40B4-BE49-F238E27FC236}">
                <a16:creationId xmlns:a16="http://schemas.microsoft.com/office/drawing/2014/main" id="{6FAAD660-10EC-4CAC-BDB3-80A04BB5265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775572300"/>
              </p:ext>
            </p:extLst>
          </p:nvPr>
        </p:nvGraphicFramePr>
        <p:xfrm>
          <a:off x="2393467" y="5280885"/>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0" name="Table 37">
            <a:extLst>
              <a:ext uri="{FF2B5EF4-FFF2-40B4-BE49-F238E27FC236}">
                <a16:creationId xmlns:a16="http://schemas.microsoft.com/office/drawing/2014/main" id="{7DE83C4F-6D7F-4DBE-AC11-5DAE8A37DD8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85140890"/>
              </p:ext>
            </p:extLst>
          </p:nvPr>
        </p:nvGraphicFramePr>
        <p:xfrm>
          <a:off x="2244699" y="2735581"/>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dirty="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dirty="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4" name="Text Placeholder 3">
            <a:extLst>
              <a:ext uri="{FF2B5EF4-FFF2-40B4-BE49-F238E27FC236}">
                <a16:creationId xmlns:a16="http://schemas.microsoft.com/office/drawing/2014/main" id="{D54D6B67-EAC3-45BE-8B21-B041A511954B}"/>
              </a:ext>
            </a:extLst>
          </p:cNvPr>
          <p:cNvSpPr>
            <a:spLocks noGrp="1"/>
          </p:cNvSpPr>
          <p:nvPr>
            <p:ph type="body" sz="quarter" idx="36"/>
          </p:nvPr>
        </p:nvSpPr>
        <p:spPr>
          <a:xfrm>
            <a:off x="479683" y="5112973"/>
            <a:ext cx="1294993" cy="443198"/>
          </a:xfrm>
        </p:spPr>
        <p:txBody>
          <a:bodyPr/>
          <a:lstStyle>
            <a:lvl1pPr>
              <a:defRPr sz="1000"/>
            </a:lvl1pPr>
          </a:lstStyle>
          <a:p>
            <a:pPr lvl="0"/>
            <a:endParaRPr lang="en-US" dirty="0"/>
          </a:p>
        </p:txBody>
      </p:sp>
      <p:cxnSp>
        <p:nvCxnSpPr>
          <p:cNvPr id="42" name="Straight Connector 41">
            <a:extLst>
              <a:ext uri="{FF2B5EF4-FFF2-40B4-BE49-F238E27FC236}">
                <a16:creationId xmlns:a16="http://schemas.microsoft.com/office/drawing/2014/main" id="{E8AC8977-6027-4760-A370-0F1C0F1CA769}"/>
              </a:ext>
              <a:ext uri="{C183D7F6-B498-43B3-948B-1728B52AA6E4}">
                <adec:decorative xmlns:adec="http://schemas.microsoft.com/office/drawing/2017/decorative" val="1"/>
              </a:ext>
            </a:extLst>
          </p:cNvPr>
          <p:cNvCxnSpPr/>
          <p:nvPr userDrawn="1"/>
        </p:nvCxnSpPr>
        <p:spPr>
          <a:xfrm>
            <a:off x="2137325" y="42425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F8A48-240A-4000-A590-0CACD0816B86}"/>
              </a:ext>
              <a:ext uri="{C183D7F6-B498-43B3-948B-1728B52AA6E4}">
                <adec:decorative xmlns:adec="http://schemas.microsoft.com/office/drawing/2017/decorative" val="1"/>
              </a:ext>
            </a:extLst>
          </p:cNvPr>
          <p:cNvCxnSpPr/>
          <p:nvPr userDrawn="1"/>
        </p:nvCxnSpPr>
        <p:spPr>
          <a:xfrm>
            <a:off x="2144675" y="5586635"/>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72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3848173696"/>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0241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784773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852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Tree>
    <p:extLst>
      <p:ext uri="{BB962C8B-B14F-4D97-AF65-F5344CB8AC3E}">
        <p14:creationId xmlns:p14="http://schemas.microsoft.com/office/powerpoint/2010/main" val="2734941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60835967"/>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9377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7101470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9/11/2022</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60502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5187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47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55321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91422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customXml" Target="../ink/ink1.xml"/><Relationship Id="rId26" Type="http://schemas.openxmlformats.org/officeDocument/2006/relationships/customXml" Target="../ink/ink5.xml"/><Relationship Id="rId3" Type="http://schemas.openxmlformats.org/officeDocument/2006/relationships/image" Target="../media/image6.png"/><Relationship Id="rId21" Type="http://schemas.openxmlformats.org/officeDocument/2006/relationships/image" Target="../media/image1240.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svg"/><Relationship Id="rId25" Type="http://schemas.openxmlformats.org/officeDocument/2006/relationships/image" Target="../media/image126.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customXml" Target="../ink/ink4.xm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1250.png"/><Relationship Id="rId10" Type="http://schemas.openxmlformats.org/officeDocument/2006/relationships/image" Target="../media/image13.png"/><Relationship Id="rId19" Type="http://schemas.openxmlformats.org/officeDocument/2006/relationships/image" Target="../media/image123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customXml" Target="../ink/ink3.xml"/><Relationship Id="rId27" Type="http://schemas.openxmlformats.org/officeDocument/2006/relationships/image" Target="../media/image127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6.png"/><Relationship Id="rId21" Type="http://schemas.openxmlformats.org/officeDocument/2006/relationships/image" Target="../media/image1240.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svg"/><Relationship Id="rId25" Type="http://schemas.openxmlformats.org/officeDocument/2006/relationships/image" Target="../media/image126.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customXml" Target="../ink/ink9.xml"/><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1250.png"/><Relationship Id="rId10" Type="http://schemas.openxmlformats.org/officeDocument/2006/relationships/image" Target="../media/image13.png"/><Relationship Id="rId19" Type="http://schemas.openxmlformats.org/officeDocument/2006/relationships/image" Target="../media/image1230.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customXml" Target="../ink/ink8.xml"/><Relationship Id="rId27" Type="http://schemas.openxmlformats.org/officeDocument/2006/relationships/image" Target="../media/image1270.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17.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6.png"/><Relationship Id="rId16"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7.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16.png"/><Relationship Id="rId17" Type="http://schemas.openxmlformats.org/officeDocument/2006/relationships/image" Target="../media/image52.svg"/><Relationship Id="rId2" Type="http://schemas.openxmlformats.org/officeDocument/2006/relationships/image" Target="../media/image45.png"/><Relationship Id="rId16"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30.svg"/><Relationship Id="rId5" Type="http://schemas.openxmlformats.org/officeDocument/2006/relationships/image" Target="../media/image48.svg"/><Relationship Id="rId15" Type="http://schemas.openxmlformats.org/officeDocument/2006/relationships/image" Target="../media/image44.svg"/><Relationship Id="rId10" Type="http://schemas.openxmlformats.org/officeDocument/2006/relationships/image" Target="../media/image29.png"/><Relationship Id="rId4" Type="http://schemas.openxmlformats.org/officeDocument/2006/relationships/image" Target="../media/image47.png"/><Relationship Id="rId9" Type="http://schemas.openxmlformats.org/officeDocument/2006/relationships/image" Target="../media/image36.sv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6.svg"/><Relationship Id="rId3" Type="http://schemas.openxmlformats.org/officeDocument/2006/relationships/image" Target="../media/image48.svg"/><Relationship Id="rId7" Type="http://schemas.openxmlformats.org/officeDocument/2006/relationships/image" Target="../media/image17.svg"/><Relationship Id="rId12" Type="http://schemas.openxmlformats.org/officeDocument/2006/relationships/image" Target="../media/image35.png"/><Relationship Id="rId17" Type="http://schemas.openxmlformats.org/officeDocument/2006/relationships/image" Target="../media/image52.svg"/><Relationship Id="rId2" Type="http://schemas.openxmlformats.org/officeDocument/2006/relationships/image" Target="../media/image47.png"/><Relationship Id="rId16"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50.svg"/><Relationship Id="rId5" Type="http://schemas.openxmlformats.org/officeDocument/2006/relationships/image" Target="../media/image30.svg"/><Relationship Id="rId1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29.png"/><Relationship Id="rId9" Type="http://schemas.openxmlformats.org/officeDocument/2006/relationships/image" Target="../media/image46.svg"/><Relationship Id="rId14" Type="http://schemas.openxmlformats.org/officeDocument/2006/relationships/image" Target="../media/image43.png"/></Relationships>
</file>

<file path=ppt/slides/_rels/slide7.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25.png"/><Relationship Id="rId26" Type="http://schemas.openxmlformats.org/officeDocument/2006/relationships/image" Target="../media/image31.png"/><Relationship Id="rId39" Type="http://schemas.openxmlformats.org/officeDocument/2006/relationships/image" Target="../media/image72.svg"/><Relationship Id="rId21" Type="http://schemas.openxmlformats.org/officeDocument/2006/relationships/image" Target="../media/image60.sv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svg"/><Relationship Id="rId55" Type="http://schemas.openxmlformats.org/officeDocument/2006/relationships/image" Target="../media/image45.png"/><Relationship Id="rId7" Type="http://schemas.openxmlformats.org/officeDocument/2006/relationships/image" Target="../media/image58.svg"/><Relationship Id="rId2" Type="http://schemas.openxmlformats.org/officeDocument/2006/relationships/image" Target="../media/image53.png"/><Relationship Id="rId16" Type="http://schemas.openxmlformats.org/officeDocument/2006/relationships/image" Target="../media/image21.png"/><Relationship Id="rId29" Type="http://schemas.openxmlformats.org/officeDocument/2006/relationships/image" Target="../media/image64.svg"/><Relationship Id="rId11" Type="http://schemas.openxmlformats.org/officeDocument/2006/relationships/image" Target="../media/image17.svg"/><Relationship Id="rId24" Type="http://schemas.openxmlformats.org/officeDocument/2006/relationships/image" Target="../media/image35.png"/><Relationship Id="rId32" Type="http://schemas.openxmlformats.org/officeDocument/2006/relationships/image" Target="../media/image33.png"/><Relationship Id="rId37" Type="http://schemas.openxmlformats.org/officeDocument/2006/relationships/image" Target="../media/image70.svg"/><Relationship Id="rId40" Type="http://schemas.openxmlformats.org/officeDocument/2006/relationships/image" Target="../media/image73.png"/><Relationship Id="rId45" Type="http://schemas.openxmlformats.org/officeDocument/2006/relationships/image" Target="../media/image78.svg"/><Relationship Id="rId53" Type="http://schemas.openxmlformats.org/officeDocument/2006/relationships/image" Target="../media/image47.png"/><Relationship Id="rId58" Type="http://schemas.openxmlformats.org/officeDocument/2006/relationships/image" Target="../media/image87.svg"/><Relationship Id="rId5" Type="http://schemas.openxmlformats.org/officeDocument/2006/relationships/image" Target="../media/image56.svg"/><Relationship Id="rId19" Type="http://schemas.openxmlformats.org/officeDocument/2006/relationships/image" Target="../media/image26.svg"/><Relationship Id="rId4" Type="http://schemas.openxmlformats.org/officeDocument/2006/relationships/image" Target="../media/image55.png"/><Relationship Id="rId9" Type="http://schemas.openxmlformats.org/officeDocument/2006/relationships/image" Target="../media/image30.svg"/><Relationship Id="rId14" Type="http://schemas.openxmlformats.org/officeDocument/2006/relationships/image" Target="../media/image23.png"/><Relationship Id="rId22" Type="http://schemas.openxmlformats.org/officeDocument/2006/relationships/image" Target="../media/image61.png"/><Relationship Id="rId27" Type="http://schemas.openxmlformats.org/officeDocument/2006/relationships/image" Target="../media/image32.svg"/><Relationship Id="rId30" Type="http://schemas.openxmlformats.org/officeDocument/2006/relationships/image" Target="../media/image65.png"/><Relationship Id="rId35" Type="http://schemas.openxmlformats.org/officeDocument/2006/relationships/image" Target="../media/image68.svg"/><Relationship Id="rId43" Type="http://schemas.openxmlformats.org/officeDocument/2006/relationships/image" Target="../media/image76.svg"/><Relationship Id="rId48" Type="http://schemas.openxmlformats.org/officeDocument/2006/relationships/image" Target="../media/image81.svg"/><Relationship Id="rId56" Type="http://schemas.openxmlformats.org/officeDocument/2006/relationships/image" Target="../media/image46.svg"/><Relationship Id="rId8" Type="http://schemas.openxmlformats.org/officeDocument/2006/relationships/image" Target="../media/image29.png"/><Relationship Id="rId51" Type="http://schemas.openxmlformats.org/officeDocument/2006/relationships/image" Target="../media/image84.png"/><Relationship Id="rId3" Type="http://schemas.openxmlformats.org/officeDocument/2006/relationships/image" Target="../media/image54.svg"/><Relationship Id="rId12" Type="http://schemas.openxmlformats.org/officeDocument/2006/relationships/image" Target="../media/image43.png"/><Relationship Id="rId17" Type="http://schemas.openxmlformats.org/officeDocument/2006/relationships/image" Target="../media/image22.svg"/><Relationship Id="rId25" Type="http://schemas.openxmlformats.org/officeDocument/2006/relationships/image" Target="../media/image36.svg"/><Relationship Id="rId33" Type="http://schemas.openxmlformats.org/officeDocument/2006/relationships/image" Target="../media/image34.svg"/><Relationship Id="rId38" Type="http://schemas.openxmlformats.org/officeDocument/2006/relationships/image" Target="../media/image71.png"/><Relationship Id="rId46" Type="http://schemas.openxmlformats.org/officeDocument/2006/relationships/image" Target="../media/image79.svg"/><Relationship Id="rId20" Type="http://schemas.openxmlformats.org/officeDocument/2006/relationships/image" Target="../media/image59.png"/><Relationship Id="rId41" Type="http://schemas.openxmlformats.org/officeDocument/2006/relationships/image" Target="../media/image74.svg"/><Relationship Id="rId54" Type="http://schemas.openxmlformats.org/officeDocument/2006/relationships/image" Target="../media/image48.svg"/><Relationship Id="rId1" Type="http://schemas.openxmlformats.org/officeDocument/2006/relationships/slideLayout" Target="../slideLayouts/slideLayout12.xml"/><Relationship Id="rId6" Type="http://schemas.openxmlformats.org/officeDocument/2006/relationships/image" Target="../media/image57.png"/><Relationship Id="rId15" Type="http://schemas.openxmlformats.org/officeDocument/2006/relationships/image" Target="../media/image24.svg"/><Relationship Id="rId23" Type="http://schemas.openxmlformats.org/officeDocument/2006/relationships/image" Target="../media/image62.svg"/><Relationship Id="rId28" Type="http://schemas.openxmlformats.org/officeDocument/2006/relationships/image" Target="../media/image63.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86.png"/><Relationship Id="rId10" Type="http://schemas.openxmlformats.org/officeDocument/2006/relationships/image" Target="../media/image16.png"/><Relationship Id="rId31" Type="http://schemas.openxmlformats.org/officeDocument/2006/relationships/image" Target="../media/image66.svg"/><Relationship Id="rId44" Type="http://schemas.openxmlformats.org/officeDocument/2006/relationships/image" Target="../media/image77.png"/><Relationship Id="rId52" Type="http://schemas.openxmlformats.org/officeDocument/2006/relationships/image" Target="../media/image85.svg"/></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46.sv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svg"/><Relationship Id="rId7" Type="http://schemas.openxmlformats.org/officeDocument/2006/relationships/image" Target="../media/image28.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54.svg"/><Relationship Id="rId5" Type="http://schemas.openxmlformats.org/officeDocument/2006/relationships/image" Target="../media/image38.svg"/><Relationship Id="rId10"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383276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233075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5AB9-7F4E-BFB8-0F82-D2C6C1BD9B95}"/>
              </a:ext>
            </a:extLst>
          </p:cNvPr>
          <p:cNvSpPr>
            <a:spLocks noGrp="1"/>
          </p:cNvSpPr>
          <p:nvPr>
            <p:ph type="title"/>
          </p:nvPr>
        </p:nvSpPr>
        <p:spPr/>
        <p:txBody>
          <a:bodyPr/>
          <a:lstStyle/>
          <a:p>
            <a:endParaRPr lang="en-US"/>
          </a:p>
        </p:txBody>
      </p:sp>
      <p:pic>
        <p:nvPicPr>
          <p:cNvPr id="6" name="Graphic 5" descr="Azure Machine Learning">
            <a:extLst>
              <a:ext uri="{FF2B5EF4-FFF2-40B4-BE49-F238E27FC236}">
                <a16:creationId xmlns:a16="http://schemas.microsoft.com/office/drawing/2014/main" id="{7A0F18B9-C26C-C504-C67A-73537D6F4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606" y="1600535"/>
            <a:ext cx="1067181" cy="1067181"/>
          </a:xfrm>
          <a:prstGeom prst="rect">
            <a:avLst/>
          </a:prstGeom>
        </p:spPr>
      </p:pic>
      <p:pic>
        <p:nvPicPr>
          <p:cNvPr id="8" name="Graphic 7">
            <a:extLst>
              <a:ext uri="{FF2B5EF4-FFF2-40B4-BE49-F238E27FC236}">
                <a16:creationId xmlns:a16="http://schemas.microsoft.com/office/drawing/2014/main" id="{A3086B79-9339-0DA9-EA6E-5E9546668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8312" y="2593657"/>
            <a:ext cx="1670685" cy="1670685"/>
          </a:xfrm>
          <a:prstGeom prst="rect">
            <a:avLst/>
          </a:prstGeom>
        </p:spPr>
      </p:pic>
      <p:pic>
        <p:nvPicPr>
          <p:cNvPr id="10" name="Graphic 9">
            <a:extLst>
              <a:ext uri="{FF2B5EF4-FFF2-40B4-BE49-F238E27FC236}">
                <a16:creationId xmlns:a16="http://schemas.microsoft.com/office/drawing/2014/main" id="{D1CF25AF-2E08-C755-316C-F7514DA4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0275" y="2295861"/>
            <a:ext cx="1218864" cy="1218864"/>
          </a:xfrm>
          <a:prstGeom prst="rect">
            <a:avLst/>
          </a:prstGeom>
        </p:spPr>
      </p:pic>
      <p:pic>
        <p:nvPicPr>
          <p:cNvPr id="12" name="Graphic 11">
            <a:extLst>
              <a:ext uri="{FF2B5EF4-FFF2-40B4-BE49-F238E27FC236}">
                <a16:creationId xmlns:a16="http://schemas.microsoft.com/office/drawing/2014/main" id="{9C169817-F036-D5ED-712D-E7D59C2ADD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2861" y="3343275"/>
            <a:ext cx="1218864" cy="1218864"/>
          </a:xfrm>
          <a:prstGeom prst="rect">
            <a:avLst/>
          </a:prstGeom>
        </p:spPr>
      </p:pic>
      <p:pic>
        <p:nvPicPr>
          <p:cNvPr id="14" name="Graphic 13">
            <a:extLst>
              <a:ext uri="{FF2B5EF4-FFF2-40B4-BE49-F238E27FC236}">
                <a16:creationId xmlns:a16="http://schemas.microsoft.com/office/drawing/2014/main" id="{29A738E9-45B4-142A-4472-55D9355453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1725" y="4674164"/>
            <a:ext cx="1110391" cy="1110391"/>
          </a:xfrm>
          <a:prstGeom prst="rect">
            <a:avLst/>
          </a:prstGeom>
        </p:spPr>
      </p:pic>
      <p:pic>
        <p:nvPicPr>
          <p:cNvPr id="16" name="Graphic 15">
            <a:extLst>
              <a:ext uri="{FF2B5EF4-FFF2-40B4-BE49-F238E27FC236}">
                <a16:creationId xmlns:a16="http://schemas.microsoft.com/office/drawing/2014/main" id="{BB08A3A1-CECE-80BE-7994-24F13D1268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20448" y="1600535"/>
            <a:ext cx="1218863" cy="1218863"/>
          </a:xfrm>
          <a:prstGeom prst="rect">
            <a:avLst/>
          </a:prstGeom>
        </p:spPr>
      </p:pic>
      <p:pic>
        <p:nvPicPr>
          <p:cNvPr id="20" name="Graphic 19">
            <a:extLst>
              <a:ext uri="{FF2B5EF4-FFF2-40B4-BE49-F238E27FC236}">
                <a16:creationId xmlns:a16="http://schemas.microsoft.com/office/drawing/2014/main" id="{FF2EE303-5575-1FFE-9CCF-3CCE9ACE56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96966" y="4827830"/>
            <a:ext cx="1110390" cy="1110390"/>
          </a:xfrm>
          <a:prstGeom prst="rect">
            <a:avLst/>
          </a:prstGeom>
        </p:spPr>
      </p:pic>
      <p:pic>
        <p:nvPicPr>
          <p:cNvPr id="22" name="Graphic 21">
            <a:extLst>
              <a:ext uri="{FF2B5EF4-FFF2-40B4-BE49-F238E27FC236}">
                <a16:creationId xmlns:a16="http://schemas.microsoft.com/office/drawing/2014/main" id="{2E36B1F4-9452-D475-5770-1C927288A9A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7461" y="1184158"/>
            <a:ext cx="1484555" cy="1484555"/>
          </a:xfrm>
          <a:prstGeom prst="rect">
            <a:avLst/>
          </a:prstGeom>
        </p:spPr>
      </p:pic>
      <p:pic>
        <p:nvPicPr>
          <p:cNvPr id="24" name="Graphic 23">
            <a:extLst>
              <a:ext uri="{FF2B5EF4-FFF2-40B4-BE49-F238E27FC236}">
                <a16:creationId xmlns:a16="http://schemas.microsoft.com/office/drawing/2014/main" id="{78B502FC-C0F2-34F3-9AF5-C9B42772E7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10274" y="3343274"/>
            <a:ext cx="921067" cy="921067"/>
          </a:xfrm>
          <a:prstGeom prst="rect">
            <a:avLst/>
          </a:prstGeom>
        </p:spPr>
      </p:pic>
    </p:spTree>
    <p:extLst>
      <p:ext uri="{BB962C8B-B14F-4D97-AF65-F5344CB8AC3E}">
        <p14:creationId xmlns:p14="http://schemas.microsoft.com/office/powerpoint/2010/main" val="20484883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FC520F8-E84A-A63B-3BF7-D84A8F4A4171}"/>
              </a:ext>
            </a:extLst>
          </p:cNvPr>
          <p:cNvGraphicFramePr>
            <a:graphicFrameLocks noGrp="1"/>
          </p:cNvGraphicFramePr>
          <p:nvPr>
            <p:extLst>
              <p:ext uri="{D42A27DB-BD31-4B8C-83A1-F6EECF244321}">
                <p14:modId xmlns:p14="http://schemas.microsoft.com/office/powerpoint/2010/main" val="2882504378"/>
              </p:ext>
            </p:extLst>
          </p:nvPr>
        </p:nvGraphicFramePr>
        <p:xfrm>
          <a:off x="473336" y="719665"/>
          <a:ext cx="11381592" cy="4842039"/>
        </p:xfrm>
        <a:graphic>
          <a:graphicData uri="http://schemas.openxmlformats.org/drawingml/2006/table">
            <a:tbl>
              <a:tblPr>
                <a:tableStyleId>{2D5ABB26-0587-4C30-8999-92F81FD0307C}</a:tableStyleId>
              </a:tblPr>
              <a:tblGrid>
                <a:gridCol w="3793864">
                  <a:extLst>
                    <a:ext uri="{9D8B030D-6E8A-4147-A177-3AD203B41FA5}">
                      <a16:colId xmlns:a16="http://schemas.microsoft.com/office/drawing/2014/main" val="3015154912"/>
                    </a:ext>
                  </a:extLst>
                </a:gridCol>
                <a:gridCol w="3793864">
                  <a:extLst>
                    <a:ext uri="{9D8B030D-6E8A-4147-A177-3AD203B41FA5}">
                      <a16:colId xmlns:a16="http://schemas.microsoft.com/office/drawing/2014/main" val="1414110934"/>
                    </a:ext>
                  </a:extLst>
                </a:gridCol>
                <a:gridCol w="3793864">
                  <a:extLst>
                    <a:ext uri="{9D8B030D-6E8A-4147-A177-3AD203B41FA5}">
                      <a16:colId xmlns:a16="http://schemas.microsoft.com/office/drawing/2014/main" val="750221049"/>
                    </a:ext>
                  </a:extLst>
                </a:gridCol>
              </a:tblGrid>
              <a:tr h="1795170">
                <a:tc>
                  <a:txBody>
                    <a:bodyPr/>
                    <a:lstStyle/>
                    <a:p>
                      <a:r>
                        <a:rPr lang="en-US" sz="1400" dirty="0"/>
                        <a:t>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Data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546469"/>
                  </a:ext>
                </a:extLst>
              </a:tr>
              <a:tr h="3046869">
                <a:tc>
                  <a:txBody>
                    <a:bodyPr/>
                    <a:lstStyle/>
                    <a:p>
                      <a:r>
                        <a:rPr lang="en-US" sz="1400" dirty="0"/>
                        <a:t>Azure SQL family</a:t>
                      </a:r>
                    </a:p>
                    <a:p>
                      <a:pPr marL="285750" indent="-285750">
                        <a:buFont typeface="Arial" panose="020B0604020202020204" pitchFamily="34" charset="0"/>
                        <a:buChar char="•"/>
                      </a:pPr>
                      <a:r>
                        <a:rPr lang="en-US" sz="1400" dirty="0"/>
                        <a:t>SQL Server on Azure Virtual Machines</a:t>
                      </a:r>
                    </a:p>
                    <a:p>
                      <a:pPr marL="285750" indent="-285750">
                        <a:buFont typeface="Arial" panose="020B0604020202020204" pitchFamily="34" charset="0"/>
                        <a:buChar char="•"/>
                      </a:pPr>
                      <a:r>
                        <a:rPr lang="en-US" sz="1400" dirty="0"/>
                        <a:t>Azure SQL Managed Instance</a:t>
                      </a:r>
                    </a:p>
                    <a:p>
                      <a:pPr marL="285750" indent="-285750">
                        <a:buFont typeface="Arial" panose="020B0604020202020204" pitchFamily="34" charset="0"/>
                        <a:buChar char="•"/>
                      </a:pPr>
                      <a:r>
                        <a:rPr lang="en-US" sz="1400" dirty="0"/>
                        <a:t>Azure SQL Database</a:t>
                      </a:r>
                    </a:p>
                    <a:p>
                      <a:pPr marL="285750" indent="-285750">
                        <a:buFont typeface="Arial" panose="020B0604020202020204" pitchFamily="34" charset="0"/>
                        <a:buChar char="•"/>
                      </a:pPr>
                      <a:r>
                        <a:rPr lang="en-US" sz="1400" dirty="0"/>
                        <a:t>Azure SQL Edge</a:t>
                      </a:r>
                    </a:p>
                    <a:p>
                      <a:pPr marL="0" indent="0">
                        <a:buFont typeface="Arial" panose="020B0604020202020204" pitchFamily="34" charset="0"/>
                        <a:buNone/>
                      </a:pPr>
                      <a:endParaRPr lang="en-US" sz="1400" dirty="0"/>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135973"/>
                  </a:ext>
                </a:extLst>
              </a:tr>
            </a:tbl>
          </a:graphicData>
        </a:graphic>
      </p:graphicFrame>
      <p:sp>
        <p:nvSpPr>
          <p:cNvPr id="5" name="TextBox 4">
            <a:extLst>
              <a:ext uri="{FF2B5EF4-FFF2-40B4-BE49-F238E27FC236}">
                <a16:creationId xmlns:a16="http://schemas.microsoft.com/office/drawing/2014/main" id="{BA459F72-C258-4EC4-9955-28790D749D2D}"/>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335F4CE2-0C0F-C5C3-778C-B32F90CEFD9A}"/>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4" name="Graphic 3">
            <a:extLst>
              <a:ext uri="{FF2B5EF4-FFF2-40B4-BE49-F238E27FC236}">
                <a16:creationId xmlns:a16="http://schemas.microsoft.com/office/drawing/2014/main" id="{4583E492-8549-6F85-F30B-7977CA7F4A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7290" y="3660422"/>
            <a:ext cx="457200" cy="457200"/>
          </a:xfrm>
          <a:prstGeom prst="rect">
            <a:avLst/>
          </a:prstGeom>
        </p:spPr>
      </p:pic>
      <p:sp>
        <p:nvSpPr>
          <p:cNvPr id="7" name="TextBox 6">
            <a:extLst>
              <a:ext uri="{FF2B5EF4-FFF2-40B4-BE49-F238E27FC236}">
                <a16:creationId xmlns:a16="http://schemas.microsoft.com/office/drawing/2014/main" id="{0AAA710D-31B5-E003-ABE0-6B7F2F9B4FCF}"/>
              </a:ext>
            </a:extLst>
          </p:cNvPr>
          <p:cNvSpPr txBox="1"/>
          <p:nvPr/>
        </p:nvSpPr>
        <p:spPr>
          <a:xfrm>
            <a:off x="4752623" y="2974622"/>
            <a:ext cx="1016000" cy="7109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rPr>
              <a:t>Azure SQL Managed Instance</a:t>
            </a:r>
          </a:p>
        </p:txBody>
      </p:sp>
      <p:pic>
        <p:nvPicPr>
          <p:cNvPr id="10" name="Graphic 9">
            <a:extLst>
              <a:ext uri="{FF2B5EF4-FFF2-40B4-BE49-F238E27FC236}">
                <a16:creationId xmlns:a16="http://schemas.microsoft.com/office/drawing/2014/main" id="{3026E0CF-5ECB-B6CE-04D5-01334797D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824" y="3660422"/>
            <a:ext cx="457200" cy="457200"/>
          </a:xfrm>
          <a:prstGeom prst="rect">
            <a:avLst/>
          </a:prstGeom>
        </p:spPr>
      </p:pic>
      <p:pic>
        <p:nvPicPr>
          <p:cNvPr id="12" name="Graphic 11">
            <a:extLst>
              <a:ext uri="{FF2B5EF4-FFF2-40B4-BE49-F238E27FC236}">
                <a16:creationId xmlns:a16="http://schemas.microsoft.com/office/drawing/2014/main" id="{3BA613F4-FFCF-C6DB-3A10-9F1DD737B2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93243" y="3660422"/>
            <a:ext cx="457200" cy="457200"/>
          </a:xfrm>
          <a:prstGeom prst="rect">
            <a:avLst/>
          </a:prstGeom>
        </p:spPr>
      </p:pic>
      <p:pic>
        <p:nvPicPr>
          <p:cNvPr id="14" name="Graphic 13">
            <a:extLst>
              <a:ext uri="{FF2B5EF4-FFF2-40B4-BE49-F238E27FC236}">
                <a16:creationId xmlns:a16="http://schemas.microsoft.com/office/drawing/2014/main" id="{918678DA-45EA-8AFE-FA43-346F88C12D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0421" y="4586111"/>
            <a:ext cx="457200" cy="457200"/>
          </a:xfrm>
          <a:prstGeom prst="rect">
            <a:avLst/>
          </a:prstGeom>
        </p:spPr>
      </p:pic>
    </p:spTree>
    <p:extLst>
      <p:ext uri="{BB962C8B-B14F-4D97-AF65-F5344CB8AC3E}">
        <p14:creationId xmlns:p14="http://schemas.microsoft.com/office/powerpoint/2010/main" val="4118873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ACC39A84-8551-9E47-209E-B14D15B59F4C}"/>
              </a:ext>
            </a:extLst>
          </p:cNvPr>
          <p:cNvGrpSpPr/>
          <p:nvPr/>
        </p:nvGrpSpPr>
        <p:grpSpPr>
          <a:xfrm>
            <a:off x="5831203" y="5722133"/>
            <a:ext cx="2516857" cy="640080"/>
            <a:chOff x="280550" y="5801155"/>
            <a:chExt cx="2516857" cy="640080"/>
          </a:xfrm>
        </p:grpSpPr>
        <p:pic>
          <p:nvPicPr>
            <p:cNvPr id="53" name="Graphic 52">
              <a:extLst>
                <a:ext uri="{FF2B5EF4-FFF2-40B4-BE49-F238E27FC236}">
                  <a16:creationId xmlns:a16="http://schemas.microsoft.com/office/drawing/2014/main" id="{25E33B7C-A94C-1DCC-8E5E-A888545C3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550" y="5801155"/>
              <a:ext cx="640080" cy="640080"/>
            </a:xfrm>
            <a:prstGeom prst="rect">
              <a:avLst/>
            </a:prstGeom>
          </p:spPr>
        </p:pic>
        <p:sp>
          <p:nvSpPr>
            <p:cNvPr id="55" name="TextBox 54">
              <a:extLst>
                <a:ext uri="{FF2B5EF4-FFF2-40B4-BE49-F238E27FC236}">
                  <a16:creationId xmlns:a16="http://schemas.microsoft.com/office/drawing/2014/main" id="{5D9F6C86-1359-44DB-EA6A-CC0BB668A8B9}"/>
                </a:ext>
              </a:extLst>
            </p:cNvPr>
            <p:cNvSpPr txBox="1"/>
            <p:nvPr/>
          </p:nvSpPr>
          <p:spPr>
            <a:xfrm>
              <a:off x="943208" y="5964229"/>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Microsoft Purview</a:t>
              </a:r>
            </a:p>
          </p:txBody>
        </p:sp>
      </p:grpSp>
      <p:grpSp>
        <p:nvGrpSpPr>
          <p:cNvPr id="92" name="Group 91">
            <a:extLst>
              <a:ext uri="{FF2B5EF4-FFF2-40B4-BE49-F238E27FC236}">
                <a16:creationId xmlns:a16="http://schemas.microsoft.com/office/drawing/2014/main" id="{3E4CE8AD-FD3D-6BA0-98FE-A440899F578C}"/>
              </a:ext>
            </a:extLst>
          </p:cNvPr>
          <p:cNvGrpSpPr/>
          <p:nvPr/>
        </p:nvGrpSpPr>
        <p:grpSpPr>
          <a:xfrm>
            <a:off x="7531073" y="3204200"/>
            <a:ext cx="1633974" cy="640080"/>
            <a:chOff x="280550" y="3750308"/>
            <a:chExt cx="1633974" cy="640080"/>
          </a:xfrm>
        </p:grpSpPr>
        <p:pic>
          <p:nvPicPr>
            <p:cNvPr id="66" name="Graphic 65">
              <a:extLst>
                <a:ext uri="{FF2B5EF4-FFF2-40B4-BE49-F238E27FC236}">
                  <a16:creationId xmlns:a16="http://schemas.microsoft.com/office/drawing/2014/main" id="{91575C9D-CA8D-AE36-6C2F-AD37F3A68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550" y="3750308"/>
              <a:ext cx="640080" cy="640080"/>
            </a:xfrm>
            <a:prstGeom prst="rect">
              <a:avLst/>
            </a:prstGeom>
          </p:spPr>
        </p:pic>
        <p:sp>
          <p:nvSpPr>
            <p:cNvPr id="68" name="TextBox 67">
              <a:extLst>
                <a:ext uri="{FF2B5EF4-FFF2-40B4-BE49-F238E27FC236}">
                  <a16:creationId xmlns:a16="http://schemas.microsoft.com/office/drawing/2014/main" id="{2BFB4E6C-755E-AE6F-CEA3-62C425EB34BA}"/>
                </a:ext>
              </a:extLst>
            </p:cNvPr>
            <p:cNvSpPr txBox="1"/>
            <p:nvPr/>
          </p:nvSpPr>
          <p:spPr>
            <a:xfrm>
              <a:off x="943208" y="3913382"/>
              <a:ext cx="971316"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Power BI</a:t>
              </a:r>
            </a:p>
          </p:txBody>
        </p:sp>
      </p:grpSp>
      <p:grpSp>
        <p:nvGrpSpPr>
          <p:cNvPr id="94" name="Group 93">
            <a:extLst>
              <a:ext uri="{FF2B5EF4-FFF2-40B4-BE49-F238E27FC236}">
                <a16:creationId xmlns:a16="http://schemas.microsoft.com/office/drawing/2014/main" id="{D5D60BB4-4B81-01A5-702D-B48910C099BA}"/>
              </a:ext>
            </a:extLst>
          </p:cNvPr>
          <p:cNvGrpSpPr/>
          <p:nvPr/>
        </p:nvGrpSpPr>
        <p:grpSpPr>
          <a:xfrm>
            <a:off x="1025395" y="4264699"/>
            <a:ext cx="3801441" cy="640080"/>
            <a:chOff x="280550" y="4968362"/>
            <a:chExt cx="3801441" cy="640080"/>
          </a:xfrm>
        </p:grpSpPr>
        <p:pic>
          <p:nvPicPr>
            <p:cNvPr id="49" name="Graphic 48">
              <a:extLst>
                <a:ext uri="{FF2B5EF4-FFF2-40B4-BE49-F238E27FC236}">
                  <a16:creationId xmlns:a16="http://schemas.microsoft.com/office/drawing/2014/main" id="{E72D2E7A-EB23-B6CE-624E-FBE8F50629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550" y="4968362"/>
              <a:ext cx="640080" cy="640080"/>
            </a:xfrm>
            <a:prstGeom prst="rect">
              <a:avLst/>
            </a:prstGeom>
          </p:spPr>
        </p:pic>
        <p:sp>
          <p:nvSpPr>
            <p:cNvPr id="74" name="TextBox 73">
              <a:extLst>
                <a:ext uri="{FF2B5EF4-FFF2-40B4-BE49-F238E27FC236}">
                  <a16:creationId xmlns:a16="http://schemas.microsoft.com/office/drawing/2014/main" id="{6A2549F7-DBA0-DCF9-FE9E-13E8D08CDD8F}"/>
                </a:ext>
              </a:extLst>
            </p:cNvPr>
            <p:cNvSpPr txBox="1"/>
            <p:nvPr/>
          </p:nvSpPr>
          <p:spPr>
            <a:xfrm>
              <a:off x="943208" y="5131436"/>
              <a:ext cx="313878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Arc Hybrid and multicloud</a:t>
              </a:r>
            </a:p>
          </p:txBody>
        </p:sp>
      </p:grpSp>
      <p:grpSp>
        <p:nvGrpSpPr>
          <p:cNvPr id="102" name="Group 101">
            <a:extLst>
              <a:ext uri="{FF2B5EF4-FFF2-40B4-BE49-F238E27FC236}">
                <a16:creationId xmlns:a16="http://schemas.microsoft.com/office/drawing/2014/main" id="{C4EECE9E-8972-DED4-5B34-29621885B02E}"/>
              </a:ext>
            </a:extLst>
          </p:cNvPr>
          <p:cNvGrpSpPr/>
          <p:nvPr/>
        </p:nvGrpSpPr>
        <p:grpSpPr>
          <a:xfrm>
            <a:off x="1025395" y="2051828"/>
            <a:ext cx="2516857" cy="640080"/>
            <a:chOff x="263041" y="1427522"/>
            <a:chExt cx="2516857" cy="640080"/>
          </a:xfrm>
        </p:grpSpPr>
        <p:pic>
          <p:nvPicPr>
            <p:cNvPr id="40" name="Graphic 39">
              <a:extLst>
                <a:ext uri="{FF2B5EF4-FFF2-40B4-BE49-F238E27FC236}">
                  <a16:creationId xmlns:a16="http://schemas.microsoft.com/office/drawing/2014/main" id="{9DC6F2D4-3D94-329A-E243-EDA9C188F5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041" y="1427522"/>
              <a:ext cx="640080" cy="640080"/>
            </a:xfrm>
            <a:prstGeom prst="rect">
              <a:avLst/>
            </a:prstGeom>
          </p:spPr>
        </p:pic>
        <p:sp>
          <p:nvSpPr>
            <p:cNvPr id="80" name="TextBox 79">
              <a:extLst>
                <a:ext uri="{FF2B5EF4-FFF2-40B4-BE49-F238E27FC236}">
                  <a16:creationId xmlns:a16="http://schemas.microsoft.com/office/drawing/2014/main" id="{2738B584-8FFD-A5BA-BD74-87A123CB9F1E}"/>
                </a:ext>
              </a:extLst>
            </p:cNvPr>
            <p:cNvSpPr txBox="1"/>
            <p:nvPr/>
          </p:nvSpPr>
          <p:spPr>
            <a:xfrm>
              <a:off x="925699" y="1590596"/>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Cosmos DB</a:t>
              </a:r>
            </a:p>
          </p:txBody>
        </p:sp>
      </p:grpSp>
      <p:grpSp>
        <p:nvGrpSpPr>
          <p:cNvPr id="93" name="Group 92">
            <a:extLst>
              <a:ext uri="{FF2B5EF4-FFF2-40B4-BE49-F238E27FC236}">
                <a16:creationId xmlns:a16="http://schemas.microsoft.com/office/drawing/2014/main" id="{F560DE94-6AD0-07BD-756E-D2D16F023F6F}"/>
              </a:ext>
            </a:extLst>
          </p:cNvPr>
          <p:cNvGrpSpPr/>
          <p:nvPr/>
        </p:nvGrpSpPr>
        <p:grpSpPr>
          <a:xfrm>
            <a:off x="7290385" y="1264448"/>
            <a:ext cx="3033796" cy="640080"/>
            <a:chOff x="280550" y="4328282"/>
            <a:chExt cx="3033796" cy="640080"/>
          </a:xfrm>
        </p:grpSpPr>
        <p:pic>
          <p:nvPicPr>
            <p:cNvPr id="58" name="Graphic 57">
              <a:extLst>
                <a:ext uri="{FF2B5EF4-FFF2-40B4-BE49-F238E27FC236}">
                  <a16:creationId xmlns:a16="http://schemas.microsoft.com/office/drawing/2014/main" id="{D9D39D88-2344-C0EF-EF8B-FC2446E979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50" y="4328282"/>
              <a:ext cx="640080" cy="640080"/>
            </a:xfrm>
            <a:prstGeom prst="rect">
              <a:avLst/>
            </a:prstGeom>
          </p:spPr>
        </p:pic>
        <p:sp>
          <p:nvSpPr>
            <p:cNvPr id="82" name="TextBox 81">
              <a:extLst>
                <a:ext uri="{FF2B5EF4-FFF2-40B4-BE49-F238E27FC236}">
                  <a16:creationId xmlns:a16="http://schemas.microsoft.com/office/drawing/2014/main" id="{5B5A30B2-B3D2-B118-7D6D-B4CC25EA0E02}"/>
                </a:ext>
              </a:extLst>
            </p:cNvPr>
            <p:cNvSpPr txBox="1"/>
            <p:nvPr/>
          </p:nvSpPr>
          <p:spPr>
            <a:xfrm>
              <a:off x="943208" y="4491356"/>
              <a:ext cx="2371138"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Synapse Analytics</a:t>
              </a:r>
            </a:p>
          </p:txBody>
        </p:sp>
      </p:grpSp>
      <p:grpSp>
        <p:nvGrpSpPr>
          <p:cNvPr id="96" name="Group 95">
            <a:extLst>
              <a:ext uri="{FF2B5EF4-FFF2-40B4-BE49-F238E27FC236}">
                <a16:creationId xmlns:a16="http://schemas.microsoft.com/office/drawing/2014/main" id="{72DBC98A-8B90-D44E-A229-D339F5C72F63}"/>
              </a:ext>
            </a:extLst>
          </p:cNvPr>
          <p:cNvGrpSpPr/>
          <p:nvPr/>
        </p:nvGrpSpPr>
        <p:grpSpPr>
          <a:xfrm>
            <a:off x="7365165" y="2168777"/>
            <a:ext cx="3060961" cy="640080"/>
            <a:chOff x="280550" y="6447343"/>
            <a:chExt cx="3060961" cy="640080"/>
          </a:xfrm>
        </p:grpSpPr>
        <p:pic>
          <p:nvPicPr>
            <p:cNvPr id="84" name="Graphic 83">
              <a:extLst>
                <a:ext uri="{FF2B5EF4-FFF2-40B4-BE49-F238E27FC236}">
                  <a16:creationId xmlns:a16="http://schemas.microsoft.com/office/drawing/2014/main" id="{C5DA587C-7C0F-4439-5814-B7E97B6904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550" y="6447343"/>
              <a:ext cx="640080" cy="640080"/>
            </a:xfrm>
            <a:prstGeom prst="rect">
              <a:avLst/>
            </a:prstGeom>
          </p:spPr>
        </p:pic>
        <p:sp>
          <p:nvSpPr>
            <p:cNvPr id="86" name="TextBox 85">
              <a:extLst>
                <a:ext uri="{FF2B5EF4-FFF2-40B4-BE49-F238E27FC236}">
                  <a16:creationId xmlns:a16="http://schemas.microsoft.com/office/drawing/2014/main" id="{80334FA6-2A44-17E0-332B-25EEE81A044B}"/>
                </a:ext>
              </a:extLst>
            </p:cNvPr>
            <p:cNvSpPr txBox="1"/>
            <p:nvPr/>
          </p:nvSpPr>
          <p:spPr>
            <a:xfrm>
              <a:off x="943208" y="6610417"/>
              <a:ext cx="239830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Machine Learning</a:t>
              </a:r>
            </a:p>
          </p:txBody>
        </p:sp>
      </p:grpSp>
      <p:grpSp>
        <p:nvGrpSpPr>
          <p:cNvPr id="89" name="Group 88">
            <a:extLst>
              <a:ext uri="{FF2B5EF4-FFF2-40B4-BE49-F238E27FC236}">
                <a16:creationId xmlns:a16="http://schemas.microsoft.com/office/drawing/2014/main" id="{7CA872E2-0AA9-F6B0-5899-D15C4022BBAB}"/>
              </a:ext>
            </a:extLst>
          </p:cNvPr>
          <p:cNvGrpSpPr/>
          <p:nvPr/>
        </p:nvGrpSpPr>
        <p:grpSpPr>
          <a:xfrm>
            <a:off x="362737" y="416431"/>
            <a:ext cx="1819183" cy="640080"/>
            <a:chOff x="280550" y="416431"/>
            <a:chExt cx="1819183" cy="640080"/>
          </a:xfrm>
        </p:grpSpPr>
        <p:pic>
          <p:nvPicPr>
            <p:cNvPr id="9" name="Graphic 8">
              <a:extLst>
                <a:ext uri="{FF2B5EF4-FFF2-40B4-BE49-F238E27FC236}">
                  <a16:creationId xmlns:a16="http://schemas.microsoft.com/office/drawing/2014/main" id="{219E349F-6950-BC75-7DBA-AB8C89FAF7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550" y="416431"/>
              <a:ext cx="640080" cy="640080"/>
            </a:xfrm>
            <a:prstGeom prst="rect">
              <a:avLst/>
            </a:prstGeom>
          </p:spPr>
        </p:pic>
        <p:sp>
          <p:nvSpPr>
            <p:cNvPr id="88" name="TextBox 87">
              <a:extLst>
                <a:ext uri="{FF2B5EF4-FFF2-40B4-BE49-F238E27FC236}">
                  <a16:creationId xmlns:a16="http://schemas.microsoft.com/office/drawing/2014/main" id="{424E6B5B-6862-BEAD-2B03-EB4F1053D0AA}"/>
                </a:ext>
              </a:extLst>
            </p:cNvPr>
            <p:cNvSpPr txBox="1"/>
            <p:nvPr/>
          </p:nvSpPr>
          <p:spPr>
            <a:xfrm>
              <a:off x="943208" y="579505"/>
              <a:ext cx="1156525"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SQL</a:t>
              </a:r>
            </a:p>
          </p:txBody>
        </p:sp>
      </p:grpSp>
      <p:grpSp>
        <p:nvGrpSpPr>
          <p:cNvPr id="101" name="Group 100">
            <a:extLst>
              <a:ext uri="{FF2B5EF4-FFF2-40B4-BE49-F238E27FC236}">
                <a16:creationId xmlns:a16="http://schemas.microsoft.com/office/drawing/2014/main" id="{624D8501-161D-BE39-6B9A-469A11F08B14}"/>
              </a:ext>
            </a:extLst>
          </p:cNvPr>
          <p:cNvGrpSpPr/>
          <p:nvPr/>
        </p:nvGrpSpPr>
        <p:grpSpPr>
          <a:xfrm>
            <a:off x="682777" y="3183577"/>
            <a:ext cx="3290151" cy="640080"/>
            <a:chOff x="263041" y="2349925"/>
            <a:chExt cx="3290151" cy="640080"/>
          </a:xfrm>
        </p:grpSpPr>
        <p:pic>
          <p:nvPicPr>
            <p:cNvPr id="98" name="Graphic 97">
              <a:extLst>
                <a:ext uri="{FF2B5EF4-FFF2-40B4-BE49-F238E27FC236}">
                  <a16:creationId xmlns:a16="http://schemas.microsoft.com/office/drawing/2014/main" id="{5E610FFA-6C18-36E9-73BB-9F485048BF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3041" y="2349925"/>
              <a:ext cx="640080" cy="640080"/>
            </a:xfrm>
            <a:prstGeom prst="rect">
              <a:avLst/>
            </a:prstGeom>
          </p:spPr>
        </p:pic>
        <p:sp>
          <p:nvSpPr>
            <p:cNvPr id="100" name="TextBox 99">
              <a:extLst>
                <a:ext uri="{FF2B5EF4-FFF2-40B4-BE49-F238E27FC236}">
                  <a16:creationId xmlns:a16="http://schemas.microsoft.com/office/drawing/2014/main" id="{E10BA1EB-EE98-F3F9-0F94-1104B021E67C}"/>
                </a:ext>
              </a:extLst>
            </p:cNvPr>
            <p:cNvSpPr txBox="1"/>
            <p:nvPr/>
          </p:nvSpPr>
          <p:spPr>
            <a:xfrm>
              <a:off x="925699" y="2512999"/>
              <a:ext cx="262749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SQL Server 2022</a:t>
              </a:r>
            </a:p>
          </p:txBody>
        </p:sp>
      </p:grpSp>
      <p:sp>
        <p:nvSpPr>
          <p:cNvPr id="104" name="Title 2">
            <a:extLst>
              <a:ext uri="{FF2B5EF4-FFF2-40B4-BE49-F238E27FC236}">
                <a16:creationId xmlns:a16="http://schemas.microsoft.com/office/drawing/2014/main" id="{FA4DC2A4-FC16-F244-241C-6260B20566AC}"/>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5248566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FE5AA1C-8712-32C9-9045-5FA28DCD718E}"/>
              </a:ext>
            </a:extLst>
          </p:cNvPr>
          <p:cNvSpPr/>
          <p:nvPr/>
        </p:nvSpPr>
        <p:spPr bwMode="auto">
          <a:xfrm>
            <a:off x="3199416" y="2689160"/>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1854864F-BEA6-133B-04A9-D0C7DC3B2EB3}"/>
              </a:ext>
            </a:extLst>
          </p:cNvPr>
          <p:cNvSpPr/>
          <p:nvPr/>
        </p:nvSpPr>
        <p:spPr bwMode="auto">
          <a:xfrm>
            <a:off x="6502739" y="998825"/>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D5152E3-043A-CC6F-29FD-EA793785023E}"/>
              </a:ext>
            </a:extLst>
          </p:cNvPr>
          <p:cNvSpPr/>
          <p:nvPr/>
        </p:nvSpPr>
        <p:spPr bwMode="auto">
          <a:xfrm>
            <a:off x="763675" y="1115367"/>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11946651-BA10-B4E1-4BA1-7267887B4A2C}"/>
              </a:ext>
            </a:extLst>
          </p:cNvPr>
          <p:cNvGrpSpPr/>
          <p:nvPr/>
        </p:nvGrpSpPr>
        <p:grpSpPr>
          <a:xfrm>
            <a:off x="7196476" y="1649719"/>
            <a:ext cx="3761231" cy="640080"/>
            <a:chOff x="974970" y="2539191"/>
            <a:chExt cx="3761231" cy="640080"/>
          </a:xfrm>
        </p:grpSpPr>
        <p:grpSp>
          <p:nvGrpSpPr>
            <p:cNvPr id="31" name="Group 30">
              <a:extLst>
                <a:ext uri="{FF2B5EF4-FFF2-40B4-BE49-F238E27FC236}">
                  <a16:creationId xmlns:a16="http://schemas.microsoft.com/office/drawing/2014/main" id="{FC477C6E-D752-88F6-162A-28B977F7CE6E}"/>
                </a:ext>
              </a:extLst>
            </p:cNvPr>
            <p:cNvGrpSpPr>
              <a:grpSpLocks noChangeAspect="1"/>
            </p:cNvGrpSpPr>
            <p:nvPr/>
          </p:nvGrpSpPr>
          <p:grpSpPr>
            <a:xfrm>
              <a:off x="2466553" y="2539191"/>
              <a:ext cx="607668" cy="640080"/>
              <a:chOff x="8301021" y="402320"/>
              <a:chExt cx="905732" cy="954046"/>
            </a:xfrm>
          </p:grpSpPr>
          <p:pic>
            <p:nvPicPr>
              <p:cNvPr id="3" name="Graphic 2">
                <a:extLst>
                  <a:ext uri="{FF2B5EF4-FFF2-40B4-BE49-F238E27FC236}">
                    <a16:creationId xmlns:a16="http://schemas.microsoft.com/office/drawing/2014/main" id="{352D62CE-E784-411A-B7A0-0AB3565C8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3847" y="402320"/>
                <a:ext cx="640080" cy="640080"/>
              </a:xfrm>
              <a:prstGeom prst="rect">
                <a:avLst/>
              </a:prstGeom>
            </p:spPr>
          </p:pic>
          <p:sp>
            <p:nvSpPr>
              <p:cNvPr id="4" name="TextBox 3">
                <a:extLst>
                  <a:ext uri="{FF2B5EF4-FFF2-40B4-BE49-F238E27FC236}">
                    <a16:creationId xmlns:a16="http://schemas.microsoft.com/office/drawing/2014/main" id="{C070C3E9-72E6-83CA-65E4-FAEB9563519C}"/>
                  </a:ext>
                </a:extLst>
              </p:cNvPr>
              <p:cNvSpPr txBox="1"/>
              <p:nvPr/>
            </p:nvSpPr>
            <p:spPr>
              <a:xfrm>
                <a:off x="8301021" y="1097834"/>
                <a:ext cx="905732"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Power BI</a:t>
                </a:r>
              </a:p>
            </p:txBody>
          </p:sp>
        </p:grpSp>
        <p:grpSp>
          <p:nvGrpSpPr>
            <p:cNvPr id="29" name="Group 28">
              <a:extLst>
                <a:ext uri="{FF2B5EF4-FFF2-40B4-BE49-F238E27FC236}">
                  <a16:creationId xmlns:a16="http://schemas.microsoft.com/office/drawing/2014/main" id="{9513249E-705E-D45A-C6B0-055668A9B02B}"/>
                </a:ext>
              </a:extLst>
            </p:cNvPr>
            <p:cNvGrpSpPr>
              <a:grpSpLocks noChangeAspect="1"/>
            </p:cNvGrpSpPr>
            <p:nvPr/>
          </p:nvGrpSpPr>
          <p:grpSpPr>
            <a:xfrm>
              <a:off x="974970" y="2539191"/>
              <a:ext cx="1388658" cy="640080"/>
              <a:chOff x="4895770" y="402320"/>
              <a:chExt cx="2069806" cy="954046"/>
            </a:xfrm>
          </p:grpSpPr>
          <p:pic>
            <p:nvPicPr>
              <p:cNvPr id="6" name="Graphic 5">
                <a:extLst>
                  <a:ext uri="{FF2B5EF4-FFF2-40B4-BE49-F238E27FC236}">
                    <a16:creationId xmlns:a16="http://schemas.microsoft.com/office/drawing/2014/main" id="{331EF817-C1DE-2F3A-FF5C-4A4DA3295F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0633" y="402320"/>
                <a:ext cx="640080" cy="640080"/>
              </a:xfrm>
              <a:prstGeom prst="rect">
                <a:avLst/>
              </a:prstGeom>
            </p:spPr>
          </p:pic>
          <p:sp>
            <p:nvSpPr>
              <p:cNvPr id="7" name="TextBox 6">
                <a:extLst>
                  <a:ext uri="{FF2B5EF4-FFF2-40B4-BE49-F238E27FC236}">
                    <a16:creationId xmlns:a16="http://schemas.microsoft.com/office/drawing/2014/main" id="{B19E9EFD-ABDB-7A40-2CC8-AA07B5FB62C4}"/>
                  </a:ext>
                </a:extLst>
              </p:cNvPr>
              <p:cNvSpPr txBox="1"/>
              <p:nvPr/>
            </p:nvSpPr>
            <p:spPr>
              <a:xfrm>
                <a:off x="4895770" y="1097834"/>
                <a:ext cx="2069806"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Synapse Analytics</a:t>
                </a:r>
              </a:p>
            </p:txBody>
          </p:sp>
        </p:grpSp>
        <p:grpSp>
          <p:nvGrpSpPr>
            <p:cNvPr id="30" name="Group 29">
              <a:extLst>
                <a:ext uri="{FF2B5EF4-FFF2-40B4-BE49-F238E27FC236}">
                  <a16:creationId xmlns:a16="http://schemas.microsoft.com/office/drawing/2014/main" id="{0377383B-44F8-963E-D7CB-7279D1556282}"/>
                </a:ext>
              </a:extLst>
            </p:cNvPr>
            <p:cNvGrpSpPr>
              <a:grpSpLocks noChangeAspect="1"/>
            </p:cNvGrpSpPr>
            <p:nvPr/>
          </p:nvGrpSpPr>
          <p:grpSpPr>
            <a:xfrm>
              <a:off x="3288064" y="2539191"/>
              <a:ext cx="1448137" cy="640080"/>
              <a:chOff x="6824171" y="402320"/>
              <a:chExt cx="2158463" cy="954046"/>
            </a:xfrm>
          </p:grpSpPr>
          <p:pic>
            <p:nvPicPr>
              <p:cNvPr id="9" name="Graphic 8">
                <a:extLst>
                  <a:ext uri="{FF2B5EF4-FFF2-40B4-BE49-F238E27FC236}">
                    <a16:creationId xmlns:a16="http://schemas.microsoft.com/office/drawing/2014/main" id="{B704066C-9B03-E3F3-25AB-A6FDCE558A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3362" y="402320"/>
                <a:ext cx="640080" cy="640080"/>
              </a:xfrm>
              <a:prstGeom prst="rect">
                <a:avLst/>
              </a:prstGeom>
            </p:spPr>
          </p:pic>
          <p:sp>
            <p:nvSpPr>
              <p:cNvPr id="10" name="TextBox 9">
                <a:extLst>
                  <a:ext uri="{FF2B5EF4-FFF2-40B4-BE49-F238E27FC236}">
                    <a16:creationId xmlns:a16="http://schemas.microsoft.com/office/drawing/2014/main" id="{57195CA8-6A6C-19AC-253D-1CDBCEAA343B}"/>
                  </a:ext>
                </a:extLst>
              </p:cNvPr>
              <p:cNvSpPr txBox="1"/>
              <p:nvPr/>
            </p:nvSpPr>
            <p:spPr>
              <a:xfrm>
                <a:off x="6824171" y="1097834"/>
                <a:ext cx="2158463"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Machine Learning</a:t>
                </a:r>
              </a:p>
            </p:txBody>
          </p:sp>
        </p:grpSp>
      </p:grpSp>
      <p:grpSp>
        <p:nvGrpSpPr>
          <p:cNvPr id="33" name="Group 32">
            <a:extLst>
              <a:ext uri="{FF2B5EF4-FFF2-40B4-BE49-F238E27FC236}">
                <a16:creationId xmlns:a16="http://schemas.microsoft.com/office/drawing/2014/main" id="{BC20E72B-332D-812F-0AD0-7AA1654F7034}"/>
              </a:ext>
            </a:extLst>
          </p:cNvPr>
          <p:cNvGrpSpPr>
            <a:grpSpLocks noChangeAspect="1"/>
          </p:cNvGrpSpPr>
          <p:nvPr/>
        </p:nvGrpSpPr>
        <p:grpSpPr>
          <a:xfrm>
            <a:off x="5382334" y="3208735"/>
            <a:ext cx="1074246" cy="640080"/>
            <a:chOff x="10725297" y="402320"/>
            <a:chExt cx="1601174" cy="954046"/>
          </a:xfrm>
        </p:grpSpPr>
        <p:pic>
          <p:nvPicPr>
            <p:cNvPr id="12" name="Graphic 11">
              <a:extLst>
                <a:ext uri="{FF2B5EF4-FFF2-40B4-BE49-F238E27FC236}">
                  <a16:creationId xmlns:a16="http://schemas.microsoft.com/office/drawing/2014/main" id="{99211764-6EA7-8ECB-40A6-45050DAEA4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05844" y="402320"/>
              <a:ext cx="640080" cy="640080"/>
            </a:xfrm>
            <a:prstGeom prst="rect">
              <a:avLst/>
            </a:prstGeom>
          </p:spPr>
        </p:pic>
        <p:sp>
          <p:nvSpPr>
            <p:cNvPr id="13" name="TextBox 12">
              <a:extLst>
                <a:ext uri="{FF2B5EF4-FFF2-40B4-BE49-F238E27FC236}">
                  <a16:creationId xmlns:a16="http://schemas.microsoft.com/office/drawing/2014/main" id="{2436854F-ABA2-6ED9-35AF-3327CEDCA3F9}"/>
                </a:ext>
              </a:extLst>
            </p:cNvPr>
            <p:cNvSpPr txBox="1"/>
            <p:nvPr/>
          </p:nvSpPr>
          <p:spPr>
            <a:xfrm>
              <a:off x="10725297" y="1097834"/>
              <a:ext cx="1601174"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Microsoft Purview</a:t>
              </a:r>
            </a:p>
          </p:txBody>
        </p:sp>
      </p:grpSp>
      <p:grpSp>
        <p:nvGrpSpPr>
          <p:cNvPr id="32" name="Group 31">
            <a:extLst>
              <a:ext uri="{FF2B5EF4-FFF2-40B4-BE49-F238E27FC236}">
                <a16:creationId xmlns:a16="http://schemas.microsoft.com/office/drawing/2014/main" id="{7D69E194-149C-6B1F-B386-63AB054A87D6}"/>
              </a:ext>
            </a:extLst>
          </p:cNvPr>
          <p:cNvGrpSpPr>
            <a:grpSpLocks noChangeAspect="1"/>
          </p:cNvGrpSpPr>
          <p:nvPr/>
        </p:nvGrpSpPr>
        <p:grpSpPr>
          <a:xfrm>
            <a:off x="4624948" y="1649719"/>
            <a:ext cx="673027" cy="640080"/>
            <a:chOff x="9192856" y="402320"/>
            <a:chExt cx="1003155" cy="954046"/>
          </a:xfrm>
        </p:grpSpPr>
        <p:pic>
          <p:nvPicPr>
            <p:cNvPr id="15" name="Graphic 14">
              <a:extLst>
                <a:ext uri="{FF2B5EF4-FFF2-40B4-BE49-F238E27FC236}">
                  <a16:creationId xmlns:a16="http://schemas.microsoft.com/office/drawing/2014/main" id="{6F7508EF-26F6-C167-5114-2942C1E2CA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4393" y="402320"/>
              <a:ext cx="640080" cy="640080"/>
            </a:xfrm>
            <a:prstGeom prst="rect">
              <a:avLst/>
            </a:prstGeom>
          </p:spPr>
        </p:pic>
        <p:sp>
          <p:nvSpPr>
            <p:cNvPr id="16" name="TextBox 15">
              <a:extLst>
                <a:ext uri="{FF2B5EF4-FFF2-40B4-BE49-F238E27FC236}">
                  <a16:creationId xmlns:a16="http://schemas.microsoft.com/office/drawing/2014/main" id="{E83D2F1C-B808-7181-22B0-EA54922A3554}"/>
                </a:ext>
              </a:extLst>
            </p:cNvPr>
            <p:cNvSpPr txBox="1"/>
            <p:nvPr/>
          </p:nvSpPr>
          <p:spPr>
            <a:xfrm>
              <a:off x="9192856" y="1097834"/>
              <a:ext cx="1003155"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Arc</a:t>
              </a:r>
            </a:p>
          </p:txBody>
        </p:sp>
      </p:grpSp>
      <p:grpSp>
        <p:nvGrpSpPr>
          <p:cNvPr id="27" name="Group 26">
            <a:extLst>
              <a:ext uri="{FF2B5EF4-FFF2-40B4-BE49-F238E27FC236}">
                <a16:creationId xmlns:a16="http://schemas.microsoft.com/office/drawing/2014/main" id="{52941A0C-52F0-1384-BBA4-F15B62C9E577}"/>
              </a:ext>
            </a:extLst>
          </p:cNvPr>
          <p:cNvGrpSpPr>
            <a:grpSpLocks noChangeAspect="1"/>
          </p:cNvGrpSpPr>
          <p:nvPr/>
        </p:nvGrpSpPr>
        <p:grpSpPr>
          <a:xfrm>
            <a:off x="2136783" y="1649719"/>
            <a:ext cx="1062633" cy="640080"/>
            <a:chOff x="1338633" y="402320"/>
            <a:chExt cx="1583861" cy="954046"/>
          </a:xfrm>
        </p:grpSpPr>
        <p:pic>
          <p:nvPicPr>
            <p:cNvPr id="18" name="Graphic 17">
              <a:extLst>
                <a:ext uri="{FF2B5EF4-FFF2-40B4-BE49-F238E27FC236}">
                  <a16:creationId xmlns:a16="http://schemas.microsoft.com/office/drawing/2014/main" id="{3D4EBD9D-5161-A01F-B82C-9AB3D418A0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10523" y="402320"/>
              <a:ext cx="640080" cy="640080"/>
            </a:xfrm>
            <a:prstGeom prst="rect">
              <a:avLst/>
            </a:prstGeom>
          </p:spPr>
        </p:pic>
        <p:sp>
          <p:nvSpPr>
            <p:cNvPr id="19" name="TextBox 18">
              <a:extLst>
                <a:ext uri="{FF2B5EF4-FFF2-40B4-BE49-F238E27FC236}">
                  <a16:creationId xmlns:a16="http://schemas.microsoft.com/office/drawing/2014/main" id="{4D714789-F8FC-5849-1A42-288EF0B8F0C1}"/>
                </a:ext>
              </a:extLst>
            </p:cNvPr>
            <p:cNvSpPr txBox="1"/>
            <p:nvPr/>
          </p:nvSpPr>
          <p:spPr>
            <a:xfrm>
              <a:off x="1338633" y="1097834"/>
              <a:ext cx="1583861"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Cosmos DB</a:t>
              </a:r>
            </a:p>
          </p:txBody>
        </p:sp>
      </p:grpSp>
      <p:grpSp>
        <p:nvGrpSpPr>
          <p:cNvPr id="26" name="Group 25">
            <a:extLst>
              <a:ext uri="{FF2B5EF4-FFF2-40B4-BE49-F238E27FC236}">
                <a16:creationId xmlns:a16="http://schemas.microsoft.com/office/drawing/2014/main" id="{045E8D65-E33B-546B-666D-04B3099BDB8E}"/>
              </a:ext>
            </a:extLst>
          </p:cNvPr>
          <p:cNvGrpSpPr>
            <a:grpSpLocks noChangeAspect="1"/>
          </p:cNvGrpSpPr>
          <p:nvPr/>
        </p:nvGrpSpPr>
        <p:grpSpPr>
          <a:xfrm>
            <a:off x="1213404" y="1649719"/>
            <a:ext cx="707215" cy="640080"/>
            <a:chOff x="179474" y="402320"/>
            <a:chExt cx="1054109" cy="954046"/>
          </a:xfrm>
        </p:grpSpPr>
        <p:pic>
          <p:nvPicPr>
            <p:cNvPr id="21" name="Graphic 20">
              <a:extLst>
                <a:ext uri="{FF2B5EF4-FFF2-40B4-BE49-F238E27FC236}">
                  <a16:creationId xmlns:a16="http://schemas.microsoft.com/office/drawing/2014/main" id="{FF38AFD7-6B59-CB5B-3FEB-AF18F12CF3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488" y="402320"/>
              <a:ext cx="640080" cy="640080"/>
            </a:xfrm>
            <a:prstGeom prst="rect">
              <a:avLst/>
            </a:prstGeom>
          </p:spPr>
        </p:pic>
        <p:sp>
          <p:nvSpPr>
            <p:cNvPr id="22" name="TextBox 21">
              <a:extLst>
                <a:ext uri="{FF2B5EF4-FFF2-40B4-BE49-F238E27FC236}">
                  <a16:creationId xmlns:a16="http://schemas.microsoft.com/office/drawing/2014/main" id="{B0C12767-9715-5EBE-4A87-3B8347FCE181}"/>
                </a:ext>
              </a:extLst>
            </p:cNvPr>
            <p:cNvSpPr txBox="1"/>
            <p:nvPr/>
          </p:nvSpPr>
          <p:spPr>
            <a:xfrm>
              <a:off x="179474" y="1097834"/>
              <a:ext cx="1054109"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SQL</a:t>
              </a:r>
            </a:p>
          </p:txBody>
        </p:sp>
      </p:grpSp>
      <p:grpSp>
        <p:nvGrpSpPr>
          <p:cNvPr id="28" name="Group 27">
            <a:extLst>
              <a:ext uri="{FF2B5EF4-FFF2-40B4-BE49-F238E27FC236}">
                <a16:creationId xmlns:a16="http://schemas.microsoft.com/office/drawing/2014/main" id="{22BF247F-8076-18B4-4FA0-1BAC9138C9AD}"/>
              </a:ext>
            </a:extLst>
          </p:cNvPr>
          <p:cNvGrpSpPr>
            <a:grpSpLocks noChangeAspect="1"/>
          </p:cNvGrpSpPr>
          <p:nvPr/>
        </p:nvGrpSpPr>
        <p:grpSpPr>
          <a:xfrm>
            <a:off x="3408771" y="1649719"/>
            <a:ext cx="1002146" cy="640080"/>
            <a:chOff x="2674880" y="402320"/>
            <a:chExt cx="1493708" cy="954046"/>
          </a:xfrm>
        </p:grpSpPr>
        <p:pic>
          <p:nvPicPr>
            <p:cNvPr id="24" name="Graphic 23">
              <a:extLst>
                <a:ext uri="{FF2B5EF4-FFF2-40B4-BE49-F238E27FC236}">
                  <a16:creationId xmlns:a16="http://schemas.microsoft.com/office/drawing/2014/main" id="{7525C5BC-8F3D-46BA-12D9-7E8F08D1A6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1694" y="402320"/>
              <a:ext cx="640080" cy="640080"/>
            </a:xfrm>
            <a:prstGeom prst="rect">
              <a:avLst/>
            </a:prstGeom>
          </p:spPr>
        </p:pic>
        <p:sp>
          <p:nvSpPr>
            <p:cNvPr id="25" name="TextBox 24">
              <a:extLst>
                <a:ext uri="{FF2B5EF4-FFF2-40B4-BE49-F238E27FC236}">
                  <a16:creationId xmlns:a16="http://schemas.microsoft.com/office/drawing/2014/main" id="{DE3F160F-3581-04FD-B628-485A9A169AB8}"/>
                </a:ext>
              </a:extLst>
            </p:cNvPr>
            <p:cNvSpPr txBox="1"/>
            <p:nvPr/>
          </p:nvSpPr>
          <p:spPr>
            <a:xfrm>
              <a:off x="2674880" y="1097834"/>
              <a:ext cx="1493708"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SQL Server 2022</a:t>
              </a:r>
            </a:p>
          </p:txBody>
        </p:sp>
      </p:grpSp>
      <p:sp>
        <p:nvSpPr>
          <p:cNvPr id="36" name="Title 2">
            <a:extLst>
              <a:ext uri="{FF2B5EF4-FFF2-40B4-BE49-F238E27FC236}">
                <a16:creationId xmlns:a16="http://schemas.microsoft.com/office/drawing/2014/main" id="{CB06B122-CB49-0D02-8CEB-7955778BF02A}"/>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15605373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2027928099"/>
              </p:ext>
            </p:extLst>
          </p:nvPr>
        </p:nvGraphicFramePr>
        <p:xfrm>
          <a:off x="277906" y="956842"/>
          <a:ext cx="11663084" cy="5463635"/>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2395">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826">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4202340">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4074">
                <a:tc gridSpan="4">
                  <a:txBody>
                    <a:bodyPr/>
                    <a:lstStyle/>
                    <a:p>
                      <a:r>
                        <a:rPr lang="en-US" sz="1400" dirty="0">
                          <a:solidFill>
                            <a:schemeClr val="tx2">
                              <a:lumMod val="60000"/>
                              <a:lumOff val="40000"/>
                            </a:schemeClr>
                          </a:solidFill>
                        </a:rPr>
                        <a:t>Data Governance</a:t>
                      </a: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2" name="Title 1">
            <a:extLst>
              <a:ext uri="{FF2B5EF4-FFF2-40B4-BE49-F238E27FC236}">
                <a16:creationId xmlns:a16="http://schemas.microsoft.com/office/drawing/2014/main" id="{F9056D5B-5D25-E195-B9CF-8D5E2DE0CEF6}"/>
              </a:ext>
            </a:extLst>
          </p:cNvPr>
          <p:cNvSpPr>
            <a:spLocks noGrp="1"/>
          </p:cNvSpPr>
          <p:nvPr>
            <p:ph type="title"/>
          </p:nvPr>
        </p:nvSpPr>
        <p:spPr>
          <a:xfrm>
            <a:off x="0" y="0"/>
            <a:ext cx="12192000" cy="914401"/>
          </a:xfrm>
        </p:spPr>
        <p:txBody>
          <a:bodyPr anchor="ctr"/>
          <a:lstStyle/>
          <a:p>
            <a:pPr algn="ctr"/>
            <a:r>
              <a:rPr lang="en-US" dirty="0">
                <a:solidFill>
                  <a:schemeClr val="bg1"/>
                </a:solidFill>
              </a:rPr>
              <a:t>Analytics</a:t>
            </a:r>
          </a:p>
        </p:txBody>
      </p:sp>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6048795"/>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223" name="Group 222">
            <a:extLst>
              <a:ext uri="{FF2B5EF4-FFF2-40B4-BE49-F238E27FC236}">
                <a16:creationId xmlns:a16="http://schemas.microsoft.com/office/drawing/2014/main" id="{11697BE1-FE08-5FCC-3031-A1556063BC47}"/>
              </a:ext>
            </a:extLst>
          </p:cNvPr>
          <p:cNvGrpSpPr/>
          <p:nvPr/>
        </p:nvGrpSpPr>
        <p:grpSpPr>
          <a:xfrm>
            <a:off x="480284" y="1929551"/>
            <a:ext cx="2362267" cy="274320"/>
            <a:chOff x="480284" y="1929551"/>
            <a:chExt cx="2362267" cy="274320"/>
          </a:xfrm>
        </p:grpSpPr>
        <p:pic>
          <p:nvPicPr>
            <p:cNvPr id="21" name="Graphic 20">
              <a:extLst>
                <a:ext uri="{FF2B5EF4-FFF2-40B4-BE49-F238E27FC236}">
                  <a16:creationId xmlns:a16="http://schemas.microsoft.com/office/drawing/2014/main" id="{055E6C3C-2B2E-DE69-97E9-2C2126252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284" y="1929551"/>
              <a:ext cx="274320" cy="274320"/>
            </a:xfrm>
            <a:prstGeom prst="rect">
              <a:avLst/>
            </a:prstGeom>
          </p:spPr>
        </p:pic>
        <p:sp>
          <p:nvSpPr>
            <p:cNvPr id="25" name="TextBox 24">
              <a:extLst>
                <a:ext uri="{FF2B5EF4-FFF2-40B4-BE49-F238E27FC236}">
                  <a16:creationId xmlns:a16="http://schemas.microsoft.com/office/drawing/2014/main" id="{8897DCBD-D3E7-B8CA-4160-1C95084B5519}"/>
                </a:ext>
              </a:extLst>
            </p:cNvPr>
            <p:cNvSpPr txBox="1">
              <a:spLocks/>
            </p:cNvSpPr>
            <p:nvPr/>
          </p:nvSpPr>
          <p:spPr>
            <a:xfrm>
              <a:off x="1609344" y="1929551"/>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Event Hubs</a:t>
              </a:r>
            </a:p>
          </p:txBody>
        </p:sp>
      </p:grpSp>
      <p:grpSp>
        <p:nvGrpSpPr>
          <p:cNvPr id="224" name="Group 223">
            <a:extLst>
              <a:ext uri="{FF2B5EF4-FFF2-40B4-BE49-F238E27FC236}">
                <a16:creationId xmlns:a16="http://schemas.microsoft.com/office/drawing/2014/main" id="{656B48A2-3B92-25A0-09D7-09477639C0DD}"/>
              </a:ext>
            </a:extLst>
          </p:cNvPr>
          <p:cNvGrpSpPr/>
          <p:nvPr/>
        </p:nvGrpSpPr>
        <p:grpSpPr>
          <a:xfrm>
            <a:off x="480284" y="2306803"/>
            <a:ext cx="2362267" cy="274320"/>
            <a:chOff x="480284" y="2306803"/>
            <a:chExt cx="2362267" cy="274320"/>
          </a:xfrm>
        </p:grpSpPr>
        <p:pic>
          <p:nvPicPr>
            <p:cNvPr id="27" name="Graphic 26">
              <a:extLst>
                <a:ext uri="{FF2B5EF4-FFF2-40B4-BE49-F238E27FC236}">
                  <a16:creationId xmlns:a16="http://schemas.microsoft.com/office/drawing/2014/main" id="{E14524CD-A6F9-C0D7-911F-623C9CF3D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284" y="2306803"/>
              <a:ext cx="274320" cy="274320"/>
            </a:xfrm>
            <a:prstGeom prst="rect">
              <a:avLst/>
            </a:prstGeom>
          </p:spPr>
        </p:pic>
        <p:sp>
          <p:nvSpPr>
            <p:cNvPr id="29" name="TextBox 28">
              <a:extLst>
                <a:ext uri="{FF2B5EF4-FFF2-40B4-BE49-F238E27FC236}">
                  <a16:creationId xmlns:a16="http://schemas.microsoft.com/office/drawing/2014/main" id="{84B2D47C-224F-6929-784F-202D47E4ECCE}"/>
                </a:ext>
              </a:extLst>
            </p:cNvPr>
            <p:cNvSpPr txBox="1">
              <a:spLocks/>
            </p:cNvSpPr>
            <p:nvPr/>
          </p:nvSpPr>
          <p:spPr>
            <a:xfrm>
              <a:off x="1609344" y="2306803"/>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IoT Hub</a:t>
              </a:r>
            </a:p>
          </p:txBody>
        </p:sp>
      </p:grpSp>
      <p:grpSp>
        <p:nvGrpSpPr>
          <p:cNvPr id="225" name="Group 224">
            <a:extLst>
              <a:ext uri="{FF2B5EF4-FFF2-40B4-BE49-F238E27FC236}">
                <a16:creationId xmlns:a16="http://schemas.microsoft.com/office/drawing/2014/main" id="{407D4727-FCE0-B6D1-3FF5-30180E2AAD65}"/>
              </a:ext>
            </a:extLst>
          </p:cNvPr>
          <p:cNvGrpSpPr/>
          <p:nvPr/>
        </p:nvGrpSpPr>
        <p:grpSpPr>
          <a:xfrm>
            <a:off x="480284" y="2684054"/>
            <a:ext cx="2362267" cy="274320"/>
            <a:chOff x="480284" y="2684054"/>
            <a:chExt cx="2362267" cy="274320"/>
          </a:xfrm>
        </p:grpSpPr>
        <p:pic>
          <p:nvPicPr>
            <p:cNvPr id="31" name="Graphic 30">
              <a:extLst>
                <a:ext uri="{FF2B5EF4-FFF2-40B4-BE49-F238E27FC236}">
                  <a16:creationId xmlns:a16="http://schemas.microsoft.com/office/drawing/2014/main" id="{0447D107-7868-B3E7-C564-3647997971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0284" y="2684054"/>
              <a:ext cx="274320" cy="274320"/>
            </a:xfrm>
            <a:prstGeom prst="rect">
              <a:avLst/>
            </a:prstGeom>
          </p:spPr>
        </p:pic>
        <p:sp>
          <p:nvSpPr>
            <p:cNvPr id="33" name="TextBox 32">
              <a:extLst>
                <a:ext uri="{FF2B5EF4-FFF2-40B4-BE49-F238E27FC236}">
                  <a16:creationId xmlns:a16="http://schemas.microsoft.com/office/drawing/2014/main" id="{DEF7D213-772A-9B2C-9A78-48F06198479B}"/>
                </a:ext>
              </a:extLst>
            </p:cNvPr>
            <p:cNvSpPr txBox="1">
              <a:spLocks/>
            </p:cNvSpPr>
            <p:nvPr/>
          </p:nvSpPr>
          <p:spPr>
            <a:xfrm>
              <a:off x="1609344" y="2684054"/>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Factory</a:t>
              </a:r>
            </a:p>
          </p:txBody>
        </p:sp>
      </p:grpSp>
      <p:grpSp>
        <p:nvGrpSpPr>
          <p:cNvPr id="226" name="Group 225">
            <a:extLst>
              <a:ext uri="{FF2B5EF4-FFF2-40B4-BE49-F238E27FC236}">
                <a16:creationId xmlns:a16="http://schemas.microsoft.com/office/drawing/2014/main" id="{E6C2B938-8203-5077-E669-64FABB1799EF}"/>
              </a:ext>
            </a:extLst>
          </p:cNvPr>
          <p:cNvGrpSpPr/>
          <p:nvPr/>
        </p:nvGrpSpPr>
        <p:grpSpPr>
          <a:xfrm>
            <a:off x="480284" y="3106248"/>
            <a:ext cx="2801539" cy="274320"/>
            <a:chOff x="480284" y="3106248"/>
            <a:chExt cx="2801539" cy="27432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284" y="3106248"/>
              <a:ext cx="274320" cy="27432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1609344" y="310624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Synapse Analytics</a:t>
              </a:r>
            </a:p>
          </p:txBody>
        </p:sp>
      </p:grpSp>
      <p:grpSp>
        <p:nvGrpSpPr>
          <p:cNvPr id="227" name="Group 226">
            <a:extLst>
              <a:ext uri="{FF2B5EF4-FFF2-40B4-BE49-F238E27FC236}">
                <a16:creationId xmlns:a16="http://schemas.microsoft.com/office/drawing/2014/main" id="{03E38EF5-8460-B36A-88A3-15F4CA935A2F}"/>
              </a:ext>
            </a:extLst>
          </p:cNvPr>
          <p:cNvGrpSpPr/>
          <p:nvPr/>
        </p:nvGrpSpPr>
        <p:grpSpPr>
          <a:xfrm>
            <a:off x="480284" y="3512258"/>
            <a:ext cx="2801539" cy="274320"/>
            <a:chOff x="480284" y="3512258"/>
            <a:chExt cx="2801539" cy="274320"/>
          </a:xfrm>
        </p:grpSpPr>
        <p:pic>
          <p:nvPicPr>
            <p:cNvPr id="39" name="Graphic 38">
              <a:extLst>
                <a:ext uri="{FF2B5EF4-FFF2-40B4-BE49-F238E27FC236}">
                  <a16:creationId xmlns:a16="http://schemas.microsoft.com/office/drawing/2014/main" id="{DCB2FADE-95B6-E2D1-D3AC-B32CEB7134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284" y="3512258"/>
              <a:ext cx="274320" cy="274320"/>
            </a:xfrm>
            <a:prstGeom prst="rect">
              <a:avLst/>
            </a:prstGeom>
          </p:spPr>
        </p:pic>
        <p:sp>
          <p:nvSpPr>
            <p:cNvPr id="41" name="TextBox 40">
              <a:extLst>
                <a:ext uri="{FF2B5EF4-FFF2-40B4-BE49-F238E27FC236}">
                  <a16:creationId xmlns:a16="http://schemas.microsoft.com/office/drawing/2014/main" id="{F6858D50-513C-302B-91B3-DE7D2F45518E}"/>
                </a:ext>
              </a:extLst>
            </p:cNvPr>
            <p:cNvSpPr txBox="1">
              <a:spLocks/>
            </p:cNvSpPr>
            <p:nvPr/>
          </p:nvSpPr>
          <p:spPr>
            <a:xfrm>
              <a:off x="1609344" y="351225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Machine Learning</a:t>
              </a:r>
            </a:p>
          </p:txBody>
        </p:sp>
      </p:grpSp>
      <p:grpSp>
        <p:nvGrpSpPr>
          <p:cNvPr id="229" name="Group 228">
            <a:extLst>
              <a:ext uri="{FF2B5EF4-FFF2-40B4-BE49-F238E27FC236}">
                <a16:creationId xmlns:a16="http://schemas.microsoft.com/office/drawing/2014/main" id="{57720762-D4FF-0476-F2C7-76BCAAEE3814}"/>
              </a:ext>
            </a:extLst>
          </p:cNvPr>
          <p:cNvGrpSpPr/>
          <p:nvPr/>
        </p:nvGrpSpPr>
        <p:grpSpPr>
          <a:xfrm>
            <a:off x="3317613" y="1930137"/>
            <a:ext cx="2948715" cy="297455"/>
            <a:chOff x="3317613" y="1930137"/>
            <a:chExt cx="2948715" cy="297455"/>
          </a:xfrm>
        </p:grpSpPr>
        <p:pic>
          <p:nvPicPr>
            <p:cNvPr id="54" name="Graphic 53">
              <a:extLst>
                <a:ext uri="{FF2B5EF4-FFF2-40B4-BE49-F238E27FC236}">
                  <a16:creationId xmlns:a16="http://schemas.microsoft.com/office/drawing/2014/main" id="{819D0833-214B-68B7-1FB0-328548DA6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17613" y="1930137"/>
              <a:ext cx="274321" cy="274320"/>
            </a:xfrm>
            <a:prstGeom prst="rect">
              <a:avLst/>
            </a:prstGeom>
          </p:spPr>
        </p:pic>
        <p:sp>
          <p:nvSpPr>
            <p:cNvPr id="52" name="TextBox 51">
              <a:extLst>
                <a:ext uri="{FF2B5EF4-FFF2-40B4-BE49-F238E27FC236}">
                  <a16:creationId xmlns:a16="http://schemas.microsoft.com/office/drawing/2014/main" id="{0AB5AFC3-80F1-34DB-A9E4-BFB4360FFDAC}"/>
                </a:ext>
              </a:extLst>
            </p:cNvPr>
            <p:cNvSpPr txBox="1">
              <a:spLocks noChangeAspect="1"/>
            </p:cNvSpPr>
            <p:nvPr/>
          </p:nvSpPr>
          <p:spPr>
            <a:xfrm>
              <a:off x="4437528"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Relational databases</a:t>
              </a:r>
            </a:p>
          </p:txBody>
        </p:sp>
        <p:pic>
          <p:nvPicPr>
            <p:cNvPr id="57" name="Graphic 56">
              <a:extLst>
                <a:ext uri="{FF2B5EF4-FFF2-40B4-BE49-F238E27FC236}">
                  <a16:creationId xmlns:a16="http://schemas.microsoft.com/office/drawing/2014/main" id="{923AB693-D8B7-9512-C4D6-E92837D957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36607" y="1930137"/>
              <a:ext cx="274320" cy="274320"/>
            </a:xfrm>
            <a:prstGeom prst="rect">
              <a:avLst/>
            </a:prstGeom>
          </p:spPr>
        </p:pic>
        <p:pic>
          <p:nvPicPr>
            <p:cNvPr id="59" name="Graphic 58">
              <a:extLst>
                <a:ext uri="{FF2B5EF4-FFF2-40B4-BE49-F238E27FC236}">
                  <a16:creationId xmlns:a16="http://schemas.microsoft.com/office/drawing/2014/main" id="{40789684-9FA8-AD8E-9587-DBCEEB6F5A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955600" y="1930137"/>
              <a:ext cx="274320" cy="274320"/>
            </a:xfrm>
            <a:prstGeom prst="rect">
              <a:avLst/>
            </a:prstGeom>
          </p:spPr>
        </p:pic>
        <p:pic>
          <p:nvPicPr>
            <p:cNvPr id="61" name="Graphic 60">
              <a:extLst>
                <a:ext uri="{FF2B5EF4-FFF2-40B4-BE49-F238E27FC236}">
                  <a16:creationId xmlns:a16="http://schemas.microsoft.com/office/drawing/2014/main" id="{4E7EC395-2D5F-6535-85B5-2DB9549DAC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74594" y="1930137"/>
              <a:ext cx="274320" cy="274320"/>
            </a:xfrm>
            <a:prstGeom prst="rect">
              <a:avLst/>
            </a:prstGeom>
          </p:spPr>
        </p:pic>
      </p:grpSp>
      <p:grpSp>
        <p:nvGrpSpPr>
          <p:cNvPr id="235" name="Group 234">
            <a:extLst>
              <a:ext uri="{FF2B5EF4-FFF2-40B4-BE49-F238E27FC236}">
                <a16:creationId xmlns:a16="http://schemas.microsoft.com/office/drawing/2014/main" id="{2195046D-DA6A-2A15-D072-ACAC503D24D7}"/>
              </a:ext>
            </a:extLst>
          </p:cNvPr>
          <p:cNvGrpSpPr/>
          <p:nvPr/>
        </p:nvGrpSpPr>
        <p:grpSpPr>
          <a:xfrm>
            <a:off x="3313822" y="4348012"/>
            <a:ext cx="2952508" cy="278473"/>
            <a:chOff x="3313822" y="4348012"/>
            <a:chExt cx="2952508" cy="278473"/>
          </a:xfrm>
        </p:grpSpPr>
        <p:pic>
          <p:nvPicPr>
            <p:cNvPr id="77" name="Graphic 76">
              <a:extLst>
                <a:ext uri="{FF2B5EF4-FFF2-40B4-BE49-F238E27FC236}">
                  <a16:creationId xmlns:a16="http://schemas.microsoft.com/office/drawing/2014/main" id="{7371BF70-AB95-D855-B2A9-42AF26686D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13822" y="4348012"/>
              <a:ext cx="274320" cy="274320"/>
            </a:xfrm>
            <a:prstGeom prst="rect">
              <a:avLst/>
            </a:prstGeom>
          </p:spPr>
        </p:pic>
        <p:sp>
          <p:nvSpPr>
            <p:cNvPr id="107" name="TextBox 106">
              <a:extLst>
                <a:ext uri="{FF2B5EF4-FFF2-40B4-BE49-F238E27FC236}">
                  <a16:creationId xmlns:a16="http://schemas.microsoft.com/office/drawing/2014/main" id="{B082F228-54E7-F63B-30CF-95206E7E0B59}"/>
                </a:ext>
              </a:extLst>
            </p:cNvPr>
            <p:cNvSpPr txBox="1">
              <a:spLocks noChangeAspect="1"/>
            </p:cNvSpPr>
            <p:nvPr/>
          </p:nvSpPr>
          <p:spPr>
            <a:xfrm>
              <a:off x="4437530" y="434812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Search engine databases</a:t>
              </a:r>
            </a:p>
          </p:txBody>
        </p:sp>
      </p:grpSp>
      <p:grpSp>
        <p:nvGrpSpPr>
          <p:cNvPr id="236" name="Group 235">
            <a:extLst>
              <a:ext uri="{FF2B5EF4-FFF2-40B4-BE49-F238E27FC236}">
                <a16:creationId xmlns:a16="http://schemas.microsoft.com/office/drawing/2014/main" id="{AE4A5B55-D70A-B312-1BCF-4879FF4ABAF6}"/>
              </a:ext>
            </a:extLst>
          </p:cNvPr>
          <p:cNvGrpSpPr/>
          <p:nvPr/>
        </p:nvGrpSpPr>
        <p:grpSpPr>
          <a:xfrm>
            <a:off x="3319272" y="4763780"/>
            <a:ext cx="2947056" cy="293596"/>
            <a:chOff x="3319272" y="4763780"/>
            <a:chExt cx="2947056" cy="293596"/>
          </a:xfrm>
        </p:grpSpPr>
        <p:pic>
          <p:nvPicPr>
            <p:cNvPr id="81" name="Graphic 80">
              <a:extLst>
                <a:ext uri="{FF2B5EF4-FFF2-40B4-BE49-F238E27FC236}">
                  <a16:creationId xmlns:a16="http://schemas.microsoft.com/office/drawing/2014/main" id="{262C1B42-4428-1277-6527-758B8A48B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19272" y="4768636"/>
              <a:ext cx="274320" cy="274320"/>
            </a:xfrm>
            <a:prstGeom prst="rect">
              <a:avLst/>
            </a:prstGeom>
          </p:spPr>
        </p:pic>
        <p:sp>
          <p:nvSpPr>
            <p:cNvPr id="109" name="TextBox 108">
              <a:extLst>
                <a:ext uri="{FF2B5EF4-FFF2-40B4-BE49-F238E27FC236}">
                  <a16:creationId xmlns:a16="http://schemas.microsoft.com/office/drawing/2014/main" id="{8F661D4A-5F06-67B1-524F-1013E24EFB3C}"/>
                </a:ext>
              </a:extLst>
            </p:cNvPr>
            <p:cNvSpPr txBox="1">
              <a:spLocks noChangeAspect="1"/>
            </p:cNvSpPr>
            <p:nvPr/>
          </p:nvSpPr>
          <p:spPr>
            <a:xfrm>
              <a:off x="4437528" y="476378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Time series databases</a:t>
              </a:r>
            </a:p>
          </p:txBody>
        </p:sp>
      </p:grpSp>
      <p:grpSp>
        <p:nvGrpSpPr>
          <p:cNvPr id="230" name="Group 229">
            <a:extLst>
              <a:ext uri="{FF2B5EF4-FFF2-40B4-BE49-F238E27FC236}">
                <a16:creationId xmlns:a16="http://schemas.microsoft.com/office/drawing/2014/main" id="{2D0CF823-9399-AF48-2BC5-C08ABBC2CFC6}"/>
              </a:ext>
            </a:extLst>
          </p:cNvPr>
          <p:cNvGrpSpPr/>
          <p:nvPr/>
        </p:nvGrpSpPr>
        <p:grpSpPr>
          <a:xfrm>
            <a:off x="3317613" y="2308900"/>
            <a:ext cx="2948715" cy="293596"/>
            <a:chOff x="3317613" y="2308900"/>
            <a:chExt cx="2948715" cy="293596"/>
          </a:xfrm>
        </p:grpSpPr>
        <p:pic>
          <p:nvPicPr>
            <p:cNvPr id="65" name="Graphic 64">
              <a:extLst>
                <a:ext uri="{FF2B5EF4-FFF2-40B4-BE49-F238E27FC236}">
                  <a16:creationId xmlns:a16="http://schemas.microsoft.com/office/drawing/2014/main" id="{369439A8-4DF6-0B74-9B06-A211CB9B5A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311992"/>
              <a:ext cx="274320" cy="274320"/>
            </a:xfrm>
            <a:prstGeom prst="rect">
              <a:avLst/>
            </a:prstGeom>
          </p:spPr>
        </p:pic>
        <p:pic>
          <p:nvPicPr>
            <p:cNvPr id="93" name="Graphic 92">
              <a:extLst>
                <a:ext uri="{FF2B5EF4-FFF2-40B4-BE49-F238E27FC236}">
                  <a16:creationId xmlns:a16="http://schemas.microsoft.com/office/drawing/2014/main" id="{E3112972-EB2B-FC80-13EF-689215A689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36607" y="2311992"/>
              <a:ext cx="274320" cy="274320"/>
            </a:xfrm>
            <a:prstGeom prst="rect">
              <a:avLst/>
            </a:prstGeom>
          </p:spPr>
        </p:pic>
        <p:sp>
          <p:nvSpPr>
            <p:cNvPr id="97" name="TextBox 96">
              <a:extLst>
                <a:ext uri="{FF2B5EF4-FFF2-40B4-BE49-F238E27FC236}">
                  <a16:creationId xmlns:a16="http://schemas.microsoft.com/office/drawing/2014/main" id="{9C22E86E-B399-E906-6301-9FF1A5451852}"/>
                </a:ext>
              </a:extLst>
            </p:cNvPr>
            <p:cNvSpPr txBox="1">
              <a:spLocks noChangeAspect="1"/>
            </p:cNvSpPr>
            <p:nvPr/>
          </p:nvSpPr>
          <p:spPr>
            <a:xfrm>
              <a:off x="4437528" y="230890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Key/value stores</a:t>
              </a:r>
            </a:p>
          </p:txBody>
        </p:sp>
        <p:pic>
          <p:nvPicPr>
            <p:cNvPr id="116" name="Graphic 115">
              <a:extLst>
                <a:ext uri="{FF2B5EF4-FFF2-40B4-BE49-F238E27FC236}">
                  <a16:creationId xmlns:a16="http://schemas.microsoft.com/office/drawing/2014/main" id="{5A021538-2709-1710-DC6E-9874415D82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5600" y="2311992"/>
              <a:ext cx="274320" cy="274320"/>
            </a:xfrm>
            <a:prstGeom prst="rect">
              <a:avLst/>
            </a:prstGeom>
          </p:spPr>
        </p:pic>
      </p:grpSp>
      <p:grpSp>
        <p:nvGrpSpPr>
          <p:cNvPr id="234" name="Group 233">
            <a:extLst>
              <a:ext uri="{FF2B5EF4-FFF2-40B4-BE49-F238E27FC236}">
                <a16:creationId xmlns:a16="http://schemas.microsoft.com/office/drawing/2014/main" id="{66C0CF5E-D060-9FE8-87D7-7A15F89CB0F0}"/>
              </a:ext>
            </a:extLst>
          </p:cNvPr>
          <p:cNvGrpSpPr/>
          <p:nvPr/>
        </p:nvGrpSpPr>
        <p:grpSpPr>
          <a:xfrm>
            <a:off x="3319272" y="3932464"/>
            <a:ext cx="2947057" cy="278388"/>
            <a:chOff x="3319272" y="3932464"/>
            <a:chExt cx="2947057" cy="278388"/>
          </a:xfrm>
        </p:grpSpPr>
        <p:pic>
          <p:nvPicPr>
            <p:cNvPr id="63" name="Graphic 62">
              <a:extLst>
                <a:ext uri="{FF2B5EF4-FFF2-40B4-BE49-F238E27FC236}">
                  <a16:creationId xmlns:a16="http://schemas.microsoft.com/office/drawing/2014/main" id="{79895F87-EC11-8614-3601-0043CB9720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36607" y="3936532"/>
              <a:ext cx="274320" cy="274320"/>
            </a:xfrm>
            <a:prstGeom prst="rect">
              <a:avLst/>
            </a:prstGeom>
          </p:spPr>
        </p:pic>
        <p:sp>
          <p:nvSpPr>
            <p:cNvPr id="103" name="TextBox 102">
              <a:extLst>
                <a:ext uri="{FF2B5EF4-FFF2-40B4-BE49-F238E27FC236}">
                  <a16:creationId xmlns:a16="http://schemas.microsoft.com/office/drawing/2014/main" id="{CE8F23FB-B270-5E29-EA82-61F86CDEA023}"/>
                </a:ext>
              </a:extLst>
            </p:cNvPr>
            <p:cNvSpPr txBox="1">
              <a:spLocks noChangeAspect="1"/>
            </p:cNvSpPr>
            <p:nvPr/>
          </p:nvSpPr>
          <p:spPr>
            <a:xfrm>
              <a:off x="4437529" y="3932464"/>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Column-family databases</a:t>
              </a:r>
            </a:p>
          </p:txBody>
        </p:sp>
        <p:pic>
          <p:nvPicPr>
            <p:cNvPr id="118" name="Graphic 117">
              <a:extLst>
                <a:ext uri="{FF2B5EF4-FFF2-40B4-BE49-F238E27FC236}">
                  <a16:creationId xmlns:a16="http://schemas.microsoft.com/office/drawing/2014/main" id="{662A551D-C675-D445-5E03-851F1CFD871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9272" y="3936532"/>
              <a:ext cx="274320" cy="274320"/>
            </a:xfrm>
            <a:prstGeom prst="rect">
              <a:avLst/>
            </a:prstGeom>
          </p:spPr>
        </p:pic>
      </p:grpSp>
      <p:grpSp>
        <p:nvGrpSpPr>
          <p:cNvPr id="231" name="Group 230">
            <a:extLst>
              <a:ext uri="{FF2B5EF4-FFF2-40B4-BE49-F238E27FC236}">
                <a16:creationId xmlns:a16="http://schemas.microsoft.com/office/drawing/2014/main" id="{C189D787-ECCD-DAC3-2EFF-B28C85CB295F}"/>
              </a:ext>
            </a:extLst>
          </p:cNvPr>
          <p:cNvGrpSpPr/>
          <p:nvPr/>
        </p:nvGrpSpPr>
        <p:grpSpPr>
          <a:xfrm>
            <a:off x="3317613" y="2683804"/>
            <a:ext cx="2948715" cy="295282"/>
            <a:chOff x="3317613" y="2683804"/>
            <a:chExt cx="2948715" cy="295282"/>
          </a:xfrm>
        </p:grpSpPr>
        <p:sp>
          <p:nvSpPr>
            <p:cNvPr id="99" name="TextBox 98">
              <a:extLst>
                <a:ext uri="{FF2B5EF4-FFF2-40B4-BE49-F238E27FC236}">
                  <a16:creationId xmlns:a16="http://schemas.microsoft.com/office/drawing/2014/main" id="{EA89C9B7-C51A-E374-78CC-921557BCB0E2}"/>
                </a:ext>
              </a:extLst>
            </p:cNvPr>
            <p:cNvSpPr txBox="1">
              <a:spLocks noChangeAspect="1"/>
            </p:cNvSpPr>
            <p:nvPr/>
          </p:nvSpPr>
          <p:spPr>
            <a:xfrm>
              <a:off x="4437528"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Document databases</a:t>
              </a:r>
            </a:p>
          </p:txBody>
        </p:sp>
        <p:pic>
          <p:nvPicPr>
            <p:cNvPr id="120" name="Graphic 119">
              <a:extLst>
                <a:ext uri="{FF2B5EF4-FFF2-40B4-BE49-F238E27FC236}">
                  <a16:creationId xmlns:a16="http://schemas.microsoft.com/office/drawing/2014/main" id="{B44DA3CC-1B46-9582-A1E7-37BF0FFC6C5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683804"/>
              <a:ext cx="274320" cy="274320"/>
            </a:xfrm>
            <a:prstGeom prst="rect">
              <a:avLst/>
            </a:prstGeom>
          </p:spPr>
        </p:pic>
      </p:grpSp>
      <p:grpSp>
        <p:nvGrpSpPr>
          <p:cNvPr id="232" name="Group 231">
            <a:extLst>
              <a:ext uri="{FF2B5EF4-FFF2-40B4-BE49-F238E27FC236}">
                <a16:creationId xmlns:a16="http://schemas.microsoft.com/office/drawing/2014/main" id="{2C1CF9F9-1712-F918-0CE6-17F67A5F15AC}"/>
              </a:ext>
            </a:extLst>
          </p:cNvPr>
          <p:cNvGrpSpPr/>
          <p:nvPr/>
        </p:nvGrpSpPr>
        <p:grpSpPr>
          <a:xfrm>
            <a:off x="3317613" y="3106248"/>
            <a:ext cx="2947056" cy="293596"/>
            <a:chOff x="3317613" y="3106248"/>
            <a:chExt cx="2947056" cy="293596"/>
          </a:xfrm>
        </p:grpSpPr>
        <p:sp>
          <p:nvSpPr>
            <p:cNvPr id="101" name="TextBox 100">
              <a:extLst>
                <a:ext uri="{FF2B5EF4-FFF2-40B4-BE49-F238E27FC236}">
                  <a16:creationId xmlns:a16="http://schemas.microsoft.com/office/drawing/2014/main" id="{38E6EB31-1BA1-25A2-3B1B-753ECBE7EB54}"/>
                </a:ext>
              </a:extLst>
            </p:cNvPr>
            <p:cNvSpPr txBox="1">
              <a:spLocks noChangeAspect="1"/>
            </p:cNvSpPr>
            <p:nvPr/>
          </p:nvSpPr>
          <p:spPr>
            <a:xfrm>
              <a:off x="4435869" y="310624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Graph databases</a:t>
              </a:r>
            </a:p>
          </p:txBody>
        </p:sp>
        <p:pic>
          <p:nvPicPr>
            <p:cNvPr id="122" name="Graphic 121">
              <a:extLst>
                <a:ext uri="{FF2B5EF4-FFF2-40B4-BE49-F238E27FC236}">
                  <a16:creationId xmlns:a16="http://schemas.microsoft.com/office/drawing/2014/main" id="{8AF951D5-549A-6111-79CC-3FB6E1D441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3109528"/>
              <a:ext cx="274320" cy="274320"/>
            </a:xfrm>
            <a:prstGeom prst="rect">
              <a:avLst/>
            </a:prstGeom>
          </p:spPr>
        </p:pic>
        <p:pic>
          <p:nvPicPr>
            <p:cNvPr id="124" name="Graphic 123">
              <a:extLst>
                <a:ext uri="{FF2B5EF4-FFF2-40B4-BE49-F238E27FC236}">
                  <a16:creationId xmlns:a16="http://schemas.microsoft.com/office/drawing/2014/main" id="{269E7D27-8AAE-D90E-F530-EEA5675DF5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34948" y="3109528"/>
              <a:ext cx="274321" cy="274320"/>
            </a:xfrm>
            <a:prstGeom prst="rect">
              <a:avLst/>
            </a:prstGeom>
          </p:spPr>
        </p:pic>
      </p:grpSp>
      <p:grpSp>
        <p:nvGrpSpPr>
          <p:cNvPr id="228" name="Group 227">
            <a:extLst>
              <a:ext uri="{FF2B5EF4-FFF2-40B4-BE49-F238E27FC236}">
                <a16:creationId xmlns:a16="http://schemas.microsoft.com/office/drawing/2014/main" id="{6A561E42-F8EC-72EC-A155-6FA25D9E682C}"/>
              </a:ext>
            </a:extLst>
          </p:cNvPr>
          <p:cNvGrpSpPr/>
          <p:nvPr/>
        </p:nvGrpSpPr>
        <p:grpSpPr>
          <a:xfrm>
            <a:off x="481940" y="3936532"/>
            <a:ext cx="2956204" cy="278363"/>
            <a:chOff x="481940" y="3936532"/>
            <a:chExt cx="2956204" cy="278363"/>
          </a:xfrm>
        </p:grpSpPr>
        <p:pic>
          <p:nvPicPr>
            <p:cNvPr id="130" name="Graphic 129">
              <a:extLst>
                <a:ext uri="{FF2B5EF4-FFF2-40B4-BE49-F238E27FC236}">
                  <a16:creationId xmlns:a16="http://schemas.microsoft.com/office/drawing/2014/main" id="{56E6F0A7-A29B-55F4-3A73-3BB9DCF68D4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1940" y="3936532"/>
              <a:ext cx="274320" cy="274320"/>
            </a:xfrm>
            <a:prstGeom prst="rect">
              <a:avLst/>
            </a:prstGeom>
          </p:spPr>
        </p:pic>
        <p:sp>
          <p:nvSpPr>
            <p:cNvPr id="132" name="TextBox 131">
              <a:extLst>
                <a:ext uri="{FF2B5EF4-FFF2-40B4-BE49-F238E27FC236}">
                  <a16:creationId xmlns:a16="http://schemas.microsoft.com/office/drawing/2014/main" id="{B097360C-62C9-7947-181F-0B39891309F3}"/>
                </a:ext>
              </a:extLst>
            </p:cNvPr>
            <p:cNvSpPr txBox="1">
              <a:spLocks noChangeAspect="1"/>
            </p:cNvSpPr>
            <p:nvPr/>
          </p:nvSpPr>
          <p:spPr>
            <a:xfrm>
              <a:off x="1609344" y="393653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37" name="Group 236">
            <a:extLst>
              <a:ext uri="{FF2B5EF4-FFF2-40B4-BE49-F238E27FC236}">
                <a16:creationId xmlns:a16="http://schemas.microsoft.com/office/drawing/2014/main" id="{FCD09BDA-E4CB-8F6D-787F-30D114E049E4}"/>
              </a:ext>
            </a:extLst>
          </p:cNvPr>
          <p:cNvGrpSpPr/>
          <p:nvPr/>
        </p:nvGrpSpPr>
        <p:grpSpPr>
          <a:xfrm>
            <a:off x="3319272" y="5178955"/>
            <a:ext cx="2947056" cy="294079"/>
            <a:chOff x="3319272" y="5178955"/>
            <a:chExt cx="2947056" cy="294079"/>
          </a:xfrm>
        </p:grpSpPr>
        <p:pic>
          <p:nvPicPr>
            <p:cNvPr id="85" name="Graphic 84">
              <a:extLst>
                <a:ext uri="{FF2B5EF4-FFF2-40B4-BE49-F238E27FC236}">
                  <a16:creationId xmlns:a16="http://schemas.microsoft.com/office/drawing/2014/main" id="{4956DC3C-8A28-45B3-BD6C-B148ECCC6A0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639312" y="5178955"/>
              <a:ext cx="274320" cy="274320"/>
            </a:xfrm>
            <a:prstGeom prst="rect">
              <a:avLst/>
            </a:prstGeom>
          </p:spPr>
        </p:pic>
        <p:sp>
          <p:nvSpPr>
            <p:cNvPr id="111" name="TextBox 110">
              <a:extLst>
                <a:ext uri="{FF2B5EF4-FFF2-40B4-BE49-F238E27FC236}">
                  <a16:creationId xmlns:a16="http://schemas.microsoft.com/office/drawing/2014/main" id="{3D6D1F32-333E-0002-C74C-4F8DB8BDAD8D}"/>
                </a:ext>
              </a:extLst>
            </p:cNvPr>
            <p:cNvSpPr txBox="1">
              <a:spLocks noChangeAspect="1"/>
            </p:cNvSpPr>
            <p:nvPr/>
          </p:nvSpPr>
          <p:spPr>
            <a:xfrm>
              <a:off x="4437528" y="517943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Object storage</a:t>
              </a:r>
            </a:p>
          </p:txBody>
        </p:sp>
        <p:pic>
          <p:nvPicPr>
            <p:cNvPr id="135" name="Graphic 134">
              <a:extLst>
                <a:ext uri="{FF2B5EF4-FFF2-40B4-BE49-F238E27FC236}">
                  <a16:creationId xmlns:a16="http://schemas.microsoft.com/office/drawing/2014/main" id="{50D6AB2F-FF60-8C5F-172C-1A60BBF9FDE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319272" y="5180116"/>
              <a:ext cx="274320" cy="274320"/>
            </a:xfrm>
            <a:prstGeom prst="rect">
              <a:avLst/>
            </a:prstGeom>
          </p:spPr>
        </p:pic>
      </p:grpSp>
      <p:grpSp>
        <p:nvGrpSpPr>
          <p:cNvPr id="238" name="Group 237">
            <a:extLst>
              <a:ext uri="{FF2B5EF4-FFF2-40B4-BE49-F238E27FC236}">
                <a16:creationId xmlns:a16="http://schemas.microsoft.com/office/drawing/2014/main" id="{D1084423-4549-2F6E-325A-91A16664BC3F}"/>
              </a:ext>
            </a:extLst>
          </p:cNvPr>
          <p:cNvGrpSpPr/>
          <p:nvPr/>
        </p:nvGrpSpPr>
        <p:grpSpPr>
          <a:xfrm>
            <a:off x="3319272" y="5591596"/>
            <a:ext cx="2947056" cy="297096"/>
            <a:chOff x="3319272" y="5591596"/>
            <a:chExt cx="2947056" cy="297096"/>
          </a:xfrm>
        </p:grpSpPr>
        <p:sp>
          <p:nvSpPr>
            <p:cNvPr id="113" name="TextBox 112">
              <a:extLst>
                <a:ext uri="{FF2B5EF4-FFF2-40B4-BE49-F238E27FC236}">
                  <a16:creationId xmlns:a16="http://schemas.microsoft.com/office/drawing/2014/main" id="{394C0CD9-1A9A-DBD0-C08B-86A42C8AD13D}"/>
                </a:ext>
              </a:extLst>
            </p:cNvPr>
            <p:cNvSpPr txBox="1">
              <a:spLocks noChangeAspect="1"/>
            </p:cNvSpPr>
            <p:nvPr/>
          </p:nvSpPr>
          <p:spPr>
            <a:xfrm>
              <a:off x="4437528" y="55950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Shared files</a:t>
              </a:r>
            </a:p>
          </p:txBody>
        </p:sp>
        <p:pic>
          <p:nvPicPr>
            <p:cNvPr id="143" name="Graphic 142">
              <a:extLst>
                <a:ext uri="{FF2B5EF4-FFF2-40B4-BE49-F238E27FC236}">
                  <a16:creationId xmlns:a16="http://schemas.microsoft.com/office/drawing/2014/main" id="{19729576-AF70-AF4B-A6C7-B286386F96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19272" y="5591596"/>
              <a:ext cx="274320" cy="274320"/>
            </a:xfrm>
            <a:prstGeom prst="rect">
              <a:avLst/>
            </a:prstGeom>
          </p:spPr>
        </p:pic>
      </p:grpSp>
      <p:grpSp>
        <p:nvGrpSpPr>
          <p:cNvPr id="239" name="Group 238">
            <a:extLst>
              <a:ext uri="{FF2B5EF4-FFF2-40B4-BE49-F238E27FC236}">
                <a16:creationId xmlns:a16="http://schemas.microsoft.com/office/drawing/2014/main" id="{B27B6DCA-FC17-622B-5CBA-0EB758FEF163}"/>
              </a:ext>
            </a:extLst>
          </p:cNvPr>
          <p:cNvGrpSpPr/>
          <p:nvPr/>
        </p:nvGrpSpPr>
        <p:grpSpPr>
          <a:xfrm>
            <a:off x="6227644" y="1930137"/>
            <a:ext cx="2948715" cy="297455"/>
            <a:chOff x="6227644" y="1930137"/>
            <a:chExt cx="2948715" cy="297455"/>
          </a:xfrm>
        </p:grpSpPr>
        <p:pic>
          <p:nvPicPr>
            <p:cNvPr id="155" name="Graphic 154">
              <a:extLst>
                <a:ext uri="{FF2B5EF4-FFF2-40B4-BE49-F238E27FC236}">
                  <a16:creationId xmlns:a16="http://schemas.microsoft.com/office/drawing/2014/main" id="{2CCB5A62-4B5D-DC40-325B-3126B0D037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7644" y="1930137"/>
              <a:ext cx="274320" cy="274320"/>
            </a:xfrm>
            <a:prstGeom prst="rect">
              <a:avLst/>
            </a:prstGeom>
          </p:spPr>
        </p:pic>
        <p:pic>
          <p:nvPicPr>
            <p:cNvPr id="157" name="Graphic 156">
              <a:extLst>
                <a:ext uri="{FF2B5EF4-FFF2-40B4-BE49-F238E27FC236}">
                  <a16:creationId xmlns:a16="http://schemas.microsoft.com/office/drawing/2014/main" id="{E6B803CC-CBE7-979A-0C8A-521F3C0F35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546638" y="1930137"/>
              <a:ext cx="274320" cy="274320"/>
            </a:xfrm>
            <a:prstGeom prst="rect">
              <a:avLst/>
            </a:prstGeom>
          </p:spPr>
        </p:pic>
        <p:pic>
          <p:nvPicPr>
            <p:cNvPr id="159" name="Graphic 158">
              <a:extLst>
                <a:ext uri="{FF2B5EF4-FFF2-40B4-BE49-F238E27FC236}">
                  <a16:creationId xmlns:a16="http://schemas.microsoft.com/office/drawing/2014/main" id="{FB720DE0-8E1B-005D-0165-288691806C79}"/>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865631" y="1930137"/>
              <a:ext cx="352697" cy="274320"/>
            </a:xfrm>
            <a:prstGeom prst="rect">
              <a:avLst/>
            </a:prstGeom>
          </p:spPr>
        </p:pic>
        <p:sp>
          <p:nvSpPr>
            <p:cNvPr id="162" name="TextBox 161">
              <a:extLst>
                <a:ext uri="{FF2B5EF4-FFF2-40B4-BE49-F238E27FC236}">
                  <a16:creationId xmlns:a16="http://schemas.microsoft.com/office/drawing/2014/main" id="{DD4353FA-DF16-B955-34FC-21A8A455EAF4}"/>
                </a:ext>
              </a:extLst>
            </p:cNvPr>
            <p:cNvSpPr txBox="1">
              <a:spLocks noChangeAspect="1"/>
            </p:cNvSpPr>
            <p:nvPr/>
          </p:nvSpPr>
          <p:spPr>
            <a:xfrm>
              <a:off x="7347559"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AI / ML and Applied AI</a:t>
              </a:r>
            </a:p>
          </p:txBody>
        </p:sp>
      </p:grpSp>
      <p:grpSp>
        <p:nvGrpSpPr>
          <p:cNvPr id="240" name="Group 239">
            <a:extLst>
              <a:ext uri="{FF2B5EF4-FFF2-40B4-BE49-F238E27FC236}">
                <a16:creationId xmlns:a16="http://schemas.microsoft.com/office/drawing/2014/main" id="{74A33A5A-ED81-8008-8530-F42EC109D86A}"/>
              </a:ext>
            </a:extLst>
          </p:cNvPr>
          <p:cNvGrpSpPr/>
          <p:nvPr/>
        </p:nvGrpSpPr>
        <p:grpSpPr>
          <a:xfrm>
            <a:off x="6227644" y="2308900"/>
            <a:ext cx="2792394" cy="274320"/>
            <a:chOff x="6227644" y="2308900"/>
            <a:chExt cx="2792394" cy="274320"/>
          </a:xfrm>
        </p:grpSpPr>
        <p:pic>
          <p:nvPicPr>
            <p:cNvPr id="167" name="Graphic 166">
              <a:extLst>
                <a:ext uri="{FF2B5EF4-FFF2-40B4-BE49-F238E27FC236}">
                  <a16:creationId xmlns:a16="http://schemas.microsoft.com/office/drawing/2014/main" id="{4CA757D6-1286-A96D-D258-7FA9AD6B8C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7644" y="2308900"/>
              <a:ext cx="274320" cy="274320"/>
            </a:xfrm>
            <a:prstGeom prst="rect">
              <a:avLst/>
            </a:prstGeom>
          </p:spPr>
        </p:pic>
        <p:sp>
          <p:nvSpPr>
            <p:cNvPr id="168" name="TextBox 167">
              <a:extLst>
                <a:ext uri="{FF2B5EF4-FFF2-40B4-BE49-F238E27FC236}">
                  <a16:creationId xmlns:a16="http://schemas.microsoft.com/office/drawing/2014/main" id="{F350D478-53DA-C90D-AA1F-7FA5F3633D2C}"/>
                </a:ext>
              </a:extLst>
            </p:cNvPr>
            <p:cNvSpPr txBox="1">
              <a:spLocks/>
            </p:cNvSpPr>
            <p:nvPr/>
          </p:nvSpPr>
          <p:spPr>
            <a:xfrm>
              <a:off x="7347559" y="2308900"/>
              <a:ext cx="1672479" cy="274320"/>
            </a:xfrm>
            <a:prstGeom prst="rect">
              <a:avLst/>
            </a:prstGeom>
            <a:noFill/>
          </p:spPr>
          <p:txBody>
            <a:bodyPr wrap="square" lIns="182880" tIns="146304" rIns="182880" bIns="146304" rtlCol="0" anchor="ctr">
              <a:spAutoFit/>
            </a:bodyPr>
            <a:lstStyle/>
            <a:p>
              <a:pPr>
                <a:lnSpc>
                  <a:spcPct val="90000"/>
                </a:lnSpc>
                <a:spcAft>
                  <a:spcPts val="600"/>
                </a:spcAft>
              </a:pPr>
              <a:r>
                <a:rPr lang="en-US" sz="1000" dirty="0">
                  <a:solidFill>
                    <a:schemeClr val="bg1"/>
                  </a:solidFill>
                </a:rPr>
                <a:t>Synapse Analytics</a:t>
              </a:r>
            </a:p>
          </p:txBody>
        </p:sp>
      </p:grpSp>
      <p:grpSp>
        <p:nvGrpSpPr>
          <p:cNvPr id="241" name="Group 240">
            <a:extLst>
              <a:ext uri="{FF2B5EF4-FFF2-40B4-BE49-F238E27FC236}">
                <a16:creationId xmlns:a16="http://schemas.microsoft.com/office/drawing/2014/main" id="{8A6CDAD4-28C9-0133-1638-1FB1CA666450}"/>
              </a:ext>
            </a:extLst>
          </p:cNvPr>
          <p:cNvGrpSpPr/>
          <p:nvPr/>
        </p:nvGrpSpPr>
        <p:grpSpPr>
          <a:xfrm>
            <a:off x="6227644" y="2683804"/>
            <a:ext cx="2948715" cy="295282"/>
            <a:chOff x="6227644" y="2683804"/>
            <a:chExt cx="2948715" cy="295282"/>
          </a:xfrm>
        </p:grpSpPr>
        <p:pic>
          <p:nvPicPr>
            <p:cNvPr id="177" name="Graphic 176">
              <a:extLst>
                <a:ext uri="{FF2B5EF4-FFF2-40B4-BE49-F238E27FC236}">
                  <a16:creationId xmlns:a16="http://schemas.microsoft.com/office/drawing/2014/main" id="{6378B90D-132D-5C40-82E9-5B9ED3C0C80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644" y="2683804"/>
              <a:ext cx="274320" cy="274320"/>
            </a:xfrm>
            <a:prstGeom prst="rect">
              <a:avLst/>
            </a:prstGeom>
          </p:spPr>
        </p:pic>
        <p:sp>
          <p:nvSpPr>
            <p:cNvPr id="179" name="TextBox 178">
              <a:extLst>
                <a:ext uri="{FF2B5EF4-FFF2-40B4-BE49-F238E27FC236}">
                  <a16:creationId xmlns:a16="http://schemas.microsoft.com/office/drawing/2014/main" id="{E5693EAB-C093-5E08-9953-9A7497206234}"/>
                </a:ext>
              </a:extLst>
            </p:cNvPr>
            <p:cNvSpPr txBox="1">
              <a:spLocks noChangeAspect="1"/>
            </p:cNvSpPr>
            <p:nvPr/>
          </p:nvSpPr>
          <p:spPr>
            <a:xfrm>
              <a:off x="7347559"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Databricks</a:t>
              </a:r>
            </a:p>
          </p:txBody>
        </p:sp>
      </p:grpSp>
      <p:grpSp>
        <p:nvGrpSpPr>
          <p:cNvPr id="233" name="Group 232">
            <a:extLst>
              <a:ext uri="{FF2B5EF4-FFF2-40B4-BE49-F238E27FC236}">
                <a16:creationId xmlns:a16="http://schemas.microsoft.com/office/drawing/2014/main" id="{953921B2-8880-848E-8D52-27F3B2219048}"/>
              </a:ext>
            </a:extLst>
          </p:cNvPr>
          <p:cNvGrpSpPr/>
          <p:nvPr/>
        </p:nvGrpSpPr>
        <p:grpSpPr>
          <a:xfrm>
            <a:off x="3313822" y="3515908"/>
            <a:ext cx="2952506" cy="294494"/>
            <a:chOff x="3313822" y="3515908"/>
            <a:chExt cx="2952506" cy="294494"/>
          </a:xfrm>
        </p:grpSpPr>
        <p:pic>
          <p:nvPicPr>
            <p:cNvPr id="89" name="Graphic 88">
              <a:extLst>
                <a:ext uri="{FF2B5EF4-FFF2-40B4-BE49-F238E27FC236}">
                  <a16:creationId xmlns:a16="http://schemas.microsoft.com/office/drawing/2014/main" id="{4E192AF0-9838-D12A-2A1A-0289F11BB27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636607" y="3516806"/>
              <a:ext cx="274320" cy="274320"/>
            </a:xfrm>
            <a:prstGeom prst="rect">
              <a:avLst/>
            </a:prstGeom>
          </p:spPr>
        </p:pic>
        <p:pic>
          <p:nvPicPr>
            <p:cNvPr id="126" name="Graphic 125">
              <a:extLst>
                <a:ext uri="{FF2B5EF4-FFF2-40B4-BE49-F238E27FC236}">
                  <a16:creationId xmlns:a16="http://schemas.microsoft.com/office/drawing/2014/main" id="{128CB4C5-F147-E825-1673-CF25DD93E4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13822" y="3516261"/>
              <a:ext cx="274320" cy="274320"/>
            </a:xfrm>
            <a:prstGeom prst="rect">
              <a:avLst/>
            </a:prstGeom>
          </p:spPr>
        </p:pic>
        <p:pic>
          <p:nvPicPr>
            <p:cNvPr id="128" name="Graphic 127">
              <a:extLst>
                <a:ext uri="{FF2B5EF4-FFF2-40B4-BE49-F238E27FC236}">
                  <a16:creationId xmlns:a16="http://schemas.microsoft.com/office/drawing/2014/main" id="{5BD6898A-BB05-FC16-2730-3BCF4F05C82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55600" y="3516806"/>
              <a:ext cx="274320" cy="274320"/>
            </a:xfrm>
            <a:prstGeom prst="rect">
              <a:avLst/>
            </a:prstGeom>
          </p:spPr>
        </p:pic>
        <p:sp>
          <p:nvSpPr>
            <p:cNvPr id="105" name="TextBox 104">
              <a:extLst>
                <a:ext uri="{FF2B5EF4-FFF2-40B4-BE49-F238E27FC236}">
                  <a16:creationId xmlns:a16="http://schemas.microsoft.com/office/drawing/2014/main" id="{847664CA-0113-2CCB-8987-6553DD12C8E5}"/>
                </a:ext>
              </a:extLst>
            </p:cNvPr>
            <p:cNvSpPr txBox="1">
              <a:spLocks noChangeAspect="1"/>
            </p:cNvSpPr>
            <p:nvPr/>
          </p:nvSpPr>
          <p:spPr>
            <a:xfrm>
              <a:off x="4437528" y="351680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analytics</a:t>
              </a:r>
            </a:p>
          </p:txBody>
        </p:sp>
        <p:pic>
          <p:nvPicPr>
            <p:cNvPr id="185" name="Graphic 184">
              <a:extLst>
                <a:ext uri="{FF2B5EF4-FFF2-40B4-BE49-F238E27FC236}">
                  <a16:creationId xmlns:a16="http://schemas.microsoft.com/office/drawing/2014/main" id="{AA339C73-A1F8-EE9E-48E7-1E76D8B6908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274594" y="3515908"/>
              <a:ext cx="274320" cy="274320"/>
            </a:xfrm>
            <a:prstGeom prst="rect">
              <a:avLst/>
            </a:prstGeom>
          </p:spPr>
        </p:pic>
      </p:grpSp>
      <p:grpSp>
        <p:nvGrpSpPr>
          <p:cNvPr id="242" name="Group 241">
            <a:extLst>
              <a:ext uri="{FF2B5EF4-FFF2-40B4-BE49-F238E27FC236}">
                <a16:creationId xmlns:a16="http://schemas.microsoft.com/office/drawing/2014/main" id="{966246C1-C6FD-C996-706A-EBC51A2079F4}"/>
              </a:ext>
            </a:extLst>
          </p:cNvPr>
          <p:cNvGrpSpPr/>
          <p:nvPr/>
        </p:nvGrpSpPr>
        <p:grpSpPr>
          <a:xfrm>
            <a:off x="6227064" y="3103490"/>
            <a:ext cx="2837329" cy="275258"/>
            <a:chOff x="6227064" y="3103490"/>
            <a:chExt cx="2837329" cy="275258"/>
          </a:xfrm>
        </p:grpSpPr>
        <p:pic>
          <p:nvPicPr>
            <p:cNvPr id="193" name="Graphic 192">
              <a:extLst>
                <a:ext uri="{FF2B5EF4-FFF2-40B4-BE49-F238E27FC236}">
                  <a16:creationId xmlns:a16="http://schemas.microsoft.com/office/drawing/2014/main" id="{10B2A7BE-A0AB-EF82-39DD-6FE147EC3F9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27064" y="3103490"/>
              <a:ext cx="274320" cy="274320"/>
            </a:xfrm>
            <a:prstGeom prst="rect">
              <a:avLst/>
            </a:prstGeom>
          </p:spPr>
        </p:pic>
        <p:sp>
          <p:nvSpPr>
            <p:cNvPr id="199" name="TextBox 198">
              <a:extLst>
                <a:ext uri="{FF2B5EF4-FFF2-40B4-BE49-F238E27FC236}">
                  <a16:creationId xmlns:a16="http://schemas.microsoft.com/office/drawing/2014/main" id="{55C6974A-A63D-DC6E-03C9-2DB7DB39581A}"/>
                </a:ext>
              </a:extLst>
            </p:cNvPr>
            <p:cNvSpPr txBox="1">
              <a:spLocks/>
            </p:cNvSpPr>
            <p:nvPr/>
          </p:nvSpPr>
          <p:spPr>
            <a:xfrm>
              <a:off x="7356124" y="3104428"/>
              <a:ext cx="170826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43" name="Group 242">
            <a:extLst>
              <a:ext uri="{FF2B5EF4-FFF2-40B4-BE49-F238E27FC236}">
                <a16:creationId xmlns:a16="http://schemas.microsoft.com/office/drawing/2014/main" id="{3A614532-450E-1124-E17D-5727DC074424}"/>
              </a:ext>
            </a:extLst>
          </p:cNvPr>
          <p:cNvGrpSpPr/>
          <p:nvPr/>
        </p:nvGrpSpPr>
        <p:grpSpPr>
          <a:xfrm>
            <a:off x="6227064" y="3525684"/>
            <a:ext cx="2801539" cy="274320"/>
            <a:chOff x="6227064" y="3525684"/>
            <a:chExt cx="2801539" cy="274320"/>
          </a:xfrm>
        </p:grpSpPr>
        <p:pic>
          <p:nvPicPr>
            <p:cNvPr id="189" name="Graphic 188">
              <a:extLst>
                <a:ext uri="{FF2B5EF4-FFF2-40B4-BE49-F238E27FC236}">
                  <a16:creationId xmlns:a16="http://schemas.microsoft.com/office/drawing/2014/main" id="{756DB3F8-068A-639D-EA02-157BAD2251D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227064" y="3525684"/>
              <a:ext cx="274320" cy="274320"/>
            </a:xfrm>
            <a:prstGeom prst="rect">
              <a:avLst/>
            </a:prstGeom>
          </p:spPr>
        </p:pic>
        <p:sp>
          <p:nvSpPr>
            <p:cNvPr id="202" name="TextBox 201">
              <a:extLst>
                <a:ext uri="{FF2B5EF4-FFF2-40B4-BE49-F238E27FC236}">
                  <a16:creationId xmlns:a16="http://schemas.microsoft.com/office/drawing/2014/main" id="{69FB45F1-A157-0CDA-4A1F-424E688A2AFE}"/>
                </a:ext>
              </a:extLst>
            </p:cNvPr>
            <p:cNvSpPr txBox="1">
              <a:spLocks/>
            </p:cNvSpPr>
            <p:nvPr/>
          </p:nvSpPr>
          <p:spPr>
            <a:xfrm>
              <a:off x="7356124" y="352568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HDInsight</a:t>
              </a:r>
            </a:p>
          </p:txBody>
        </p:sp>
      </p:grpSp>
      <p:grpSp>
        <p:nvGrpSpPr>
          <p:cNvPr id="244" name="Group 243">
            <a:extLst>
              <a:ext uri="{FF2B5EF4-FFF2-40B4-BE49-F238E27FC236}">
                <a16:creationId xmlns:a16="http://schemas.microsoft.com/office/drawing/2014/main" id="{54FBFB7B-9B6F-6080-5147-C22D835648B7}"/>
              </a:ext>
            </a:extLst>
          </p:cNvPr>
          <p:cNvGrpSpPr/>
          <p:nvPr/>
        </p:nvGrpSpPr>
        <p:grpSpPr>
          <a:xfrm>
            <a:off x="6227064" y="3931694"/>
            <a:ext cx="2801539" cy="274320"/>
            <a:chOff x="6227064" y="3931694"/>
            <a:chExt cx="2801539" cy="274320"/>
          </a:xfrm>
        </p:grpSpPr>
        <p:pic>
          <p:nvPicPr>
            <p:cNvPr id="195" name="Graphic 194">
              <a:extLst>
                <a:ext uri="{FF2B5EF4-FFF2-40B4-BE49-F238E27FC236}">
                  <a16:creationId xmlns:a16="http://schemas.microsoft.com/office/drawing/2014/main" id="{6ACBF789-E841-484E-AC74-83E046ACE48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7064" y="3931694"/>
              <a:ext cx="274320" cy="274320"/>
            </a:xfrm>
            <a:prstGeom prst="rect">
              <a:avLst/>
            </a:prstGeom>
          </p:spPr>
        </p:pic>
        <p:sp>
          <p:nvSpPr>
            <p:cNvPr id="205" name="TextBox 204">
              <a:extLst>
                <a:ext uri="{FF2B5EF4-FFF2-40B4-BE49-F238E27FC236}">
                  <a16:creationId xmlns:a16="http://schemas.microsoft.com/office/drawing/2014/main" id="{ED6EC7F2-389B-EFA8-CC95-86F8AFE2DBC1}"/>
                </a:ext>
              </a:extLst>
            </p:cNvPr>
            <p:cNvSpPr txBox="1">
              <a:spLocks/>
            </p:cNvSpPr>
            <p:nvPr/>
          </p:nvSpPr>
          <p:spPr>
            <a:xfrm>
              <a:off x="7356124" y="393169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Lake Analytics</a:t>
              </a:r>
            </a:p>
          </p:txBody>
        </p:sp>
      </p:grpSp>
      <p:grpSp>
        <p:nvGrpSpPr>
          <p:cNvPr id="245" name="Group 244">
            <a:extLst>
              <a:ext uri="{FF2B5EF4-FFF2-40B4-BE49-F238E27FC236}">
                <a16:creationId xmlns:a16="http://schemas.microsoft.com/office/drawing/2014/main" id="{3220B135-7080-4EC6-9E7C-88FDE8841980}"/>
              </a:ext>
            </a:extLst>
          </p:cNvPr>
          <p:cNvGrpSpPr/>
          <p:nvPr/>
        </p:nvGrpSpPr>
        <p:grpSpPr>
          <a:xfrm>
            <a:off x="6227064" y="4355968"/>
            <a:ext cx="2956204" cy="278363"/>
            <a:chOff x="6227064" y="4355968"/>
            <a:chExt cx="2956204" cy="278363"/>
          </a:xfrm>
        </p:grpSpPr>
        <p:pic>
          <p:nvPicPr>
            <p:cNvPr id="191" name="Graphic 190">
              <a:extLst>
                <a:ext uri="{FF2B5EF4-FFF2-40B4-BE49-F238E27FC236}">
                  <a16:creationId xmlns:a16="http://schemas.microsoft.com/office/drawing/2014/main" id="{0D3A3AAD-2081-E2D6-0255-65E3D07A7D8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7064" y="4355968"/>
              <a:ext cx="274320" cy="274320"/>
            </a:xfrm>
            <a:prstGeom prst="rect">
              <a:avLst/>
            </a:prstGeom>
          </p:spPr>
        </p:pic>
        <p:sp>
          <p:nvSpPr>
            <p:cNvPr id="208" name="TextBox 207">
              <a:extLst>
                <a:ext uri="{FF2B5EF4-FFF2-40B4-BE49-F238E27FC236}">
                  <a16:creationId xmlns:a16="http://schemas.microsoft.com/office/drawing/2014/main" id="{1D4B9068-2D63-9F5F-49BA-833BD753DE88}"/>
                </a:ext>
              </a:extLst>
            </p:cNvPr>
            <p:cNvSpPr txBox="1">
              <a:spLocks noChangeAspect="1"/>
            </p:cNvSpPr>
            <p:nvPr/>
          </p:nvSpPr>
          <p:spPr>
            <a:xfrm>
              <a:off x="7354468" y="4355968"/>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Analysis Services</a:t>
              </a:r>
            </a:p>
          </p:txBody>
        </p:sp>
      </p:grpSp>
      <p:grpSp>
        <p:nvGrpSpPr>
          <p:cNvPr id="246" name="Group 245">
            <a:extLst>
              <a:ext uri="{FF2B5EF4-FFF2-40B4-BE49-F238E27FC236}">
                <a16:creationId xmlns:a16="http://schemas.microsoft.com/office/drawing/2014/main" id="{8C9CD2A8-1F86-4BC0-FB8A-CEA1241C29DA}"/>
              </a:ext>
            </a:extLst>
          </p:cNvPr>
          <p:cNvGrpSpPr/>
          <p:nvPr/>
        </p:nvGrpSpPr>
        <p:grpSpPr>
          <a:xfrm>
            <a:off x="9186986" y="1953272"/>
            <a:ext cx="2362267" cy="274320"/>
            <a:chOff x="9186986" y="1953272"/>
            <a:chExt cx="2362267" cy="27432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186986" y="1953272"/>
              <a:ext cx="274320" cy="27432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10316046" y="1953272"/>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Power BI</a:t>
              </a:r>
            </a:p>
          </p:txBody>
        </p:sp>
      </p:grpSp>
      <p:grpSp>
        <p:nvGrpSpPr>
          <p:cNvPr id="247" name="Group 246">
            <a:extLst>
              <a:ext uri="{FF2B5EF4-FFF2-40B4-BE49-F238E27FC236}">
                <a16:creationId xmlns:a16="http://schemas.microsoft.com/office/drawing/2014/main" id="{EBFE61DB-12CC-C577-E698-0F5A995F85E2}"/>
              </a:ext>
            </a:extLst>
          </p:cNvPr>
          <p:cNvGrpSpPr/>
          <p:nvPr/>
        </p:nvGrpSpPr>
        <p:grpSpPr>
          <a:xfrm>
            <a:off x="5341973" y="6079565"/>
            <a:ext cx="2004958" cy="278363"/>
            <a:chOff x="5341973" y="6079565"/>
            <a:chExt cx="2004958" cy="278363"/>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341973" y="6081586"/>
              <a:ext cx="274320" cy="27432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518131" y="6079565"/>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Microsoft Purview</a:t>
              </a:r>
            </a:p>
          </p:txBody>
        </p:sp>
      </p:grpSp>
      <p:grpSp>
        <p:nvGrpSpPr>
          <p:cNvPr id="6" name="Group 5">
            <a:extLst>
              <a:ext uri="{FF2B5EF4-FFF2-40B4-BE49-F238E27FC236}">
                <a16:creationId xmlns:a16="http://schemas.microsoft.com/office/drawing/2014/main" id="{219B4005-6B24-548F-DE56-AADABEAD0979}"/>
              </a:ext>
            </a:extLst>
          </p:cNvPr>
          <p:cNvGrpSpPr/>
          <p:nvPr/>
        </p:nvGrpSpPr>
        <p:grpSpPr>
          <a:xfrm>
            <a:off x="9189524" y="2318538"/>
            <a:ext cx="2518074" cy="274320"/>
            <a:chOff x="9189524" y="2318538"/>
            <a:chExt cx="2518074" cy="274320"/>
          </a:xfrm>
        </p:grpSpPr>
        <p:pic>
          <p:nvPicPr>
            <p:cNvPr id="5" name="Graphic 4">
              <a:extLst>
                <a:ext uri="{FF2B5EF4-FFF2-40B4-BE49-F238E27FC236}">
                  <a16:creationId xmlns:a16="http://schemas.microsoft.com/office/drawing/2014/main" id="{FE0A4F4E-D00B-5792-00A7-E696BB4B4A2E}"/>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189524" y="2318538"/>
              <a:ext cx="274320" cy="274320"/>
            </a:xfrm>
            <a:prstGeom prst="rect">
              <a:avLst/>
            </a:prstGeom>
          </p:spPr>
        </p:pic>
        <p:sp>
          <p:nvSpPr>
            <p:cNvPr id="104" name="TextBox 103">
              <a:extLst>
                <a:ext uri="{FF2B5EF4-FFF2-40B4-BE49-F238E27FC236}">
                  <a16:creationId xmlns:a16="http://schemas.microsoft.com/office/drawing/2014/main" id="{046D0F0A-BA28-06A5-DE54-081E0D3EAC44}"/>
                </a:ext>
              </a:extLst>
            </p:cNvPr>
            <p:cNvSpPr txBox="1">
              <a:spLocks/>
            </p:cNvSpPr>
            <p:nvPr/>
          </p:nvSpPr>
          <p:spPr>
            <a:xfrm>
              <a:off x="10318584" y="2318538"/>
              <a:ext cx="1389014"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 Share</a:t>
              </a:r>
            </a:p>
          </p:txBody>
        </p:sp>
      </p:grpSp>
    </p:spTree>
    <p:extLst>
      <p:ext uri="{BB962C8B-B14F-4D97-AF65-F5344CB8AC3E}">
        <p14:creationId xmlns:p14="http://schemas.microsoft.com/office/powerpoint/2010/main" val="28650960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1879794217"/>
              </p:ext>
            </p:extLst>
          </p:nvPr>
        </p:nvGraphicFramePr>
        <p:xfrm>
          <a:off x="277906" y="956842"/>
          <a:ext cx="11663084" cy="4911352"/>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1513">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023">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2673256">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3127">
                <a:tc gridSpan="4">
                  <a:txBody>
                    <a:bodyPr/>
                    <a:lstStyle/>
                    <a:p>
                      <a:endParaRPr lang="en-US" sz="1400" dirty="0">
                        <a:solidFill>
                          <a:schemeClr val="tx2">
                            <a:lumMod val="60000"/>
                            <a:lumOff val="40000"/>
                          </a:schemeClr>
                        </a:solidFill>
                      </a:endParaRPr>
                    </a:p>
                    <a:p>
                      <a:endParaRPr lang="en-US" sz="1800" dirty="0">
                        <a:solidFill>
                          <a:schemeClr val="tx2">
                            <a:lumMod val="60000"/>
                            <a:lumOff val="40000"/>
                          </a:schemeClr>
                        </a:solidFill>
                      </a:endParaRPr>
                    </a:p>
                    <a:p>
                      <a:r>
                        <a:rPr lang="en-US" sz="1400" dirty="0">
                          <a:solidFill>
                            <a:schemeClr val="tx2">
                              <a:lumMod val="60000"/>
                              <a:lumOff val="40000"/>
                            </a:schemeClr>
                          </a:solidFill>
                        </a:rPr>
                        <a:t>Data Governance</a:t>
                      </a: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2" name="Title 1">
            <a:extLst>
              <a:ext uri="{FF2B5EF4-FFF2-40B4-BE49-F238E27FC236}">
                <a16:creationId xmlns:a16="http://schemas.microsoft.com/office/drawing/2014/main" id="{F9056D5B-5D25-E195-B9CF-8D5E2DE0CEF6}"/>
              </a:ext>
            </a:extLst>
          </p:cNvPr>
          <p:cNvSpPr>
            <a:spLocks noGrp="1"/>
          </p:cNvSpPr>
          <p:nvPr>
            <p:ph type="title"/>
          </p:nvPr>
        </p:nvSpPr>
        <p:spPr>
          <a:xfrm>
            <a:off x="0" y="0"/>
            <a:ext cx="12192000" cy="914401"/>
          </a:xfrm>
        </p:spPr>
        <p:txBody>
          <a:bodyPr anchor="ctr"/>
          <a:lstStyle/>
          <a:p>
            <a:pPr algn="ctr"/>
            <a:r>
              <a:rPr lang="en-US" dirty="0">
                <a:solidFill>
                  <a:schemeClr val="bg1"/>
                </a:solidFill>
              </a:rPr>
              <a:t>Analytics Simplified</a:t>
            </a:r>
          </a:p>
        </p:txBody>
      </p:sp>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4986278"/>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
        <p:nvSpPr>
          <p:cNvPr id="10" name="Rectangle: Rounded Corners 9">
            <a:extLst>
              <a:ext uri="{FF2B5EF4-FFF2-40B4-BE49-F238E27FC236}">
                <a16:creationId xmlns:a16="http://schemas.microsoft.com/office/drawing/2014/main" id="{E2389329-C655-CA1D-6D9B-F520D9C85E2A}"/>
              </a:ext>
            </a:extLst>
          </p:cNvPr>
          <p:cNvSpPr/>
          <p:nvPr/>
        </p:nvSpPr>
        <p:spPr bwMode="auto">
          <a:xfrm>
            <a:off x="344312" y="1871722"/>
            <a:ext cx="11514198"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4CE22FF-1F3B-2B69-1506-4E8F5936CDC9}"/>
              </a:ext>
            </a:extLst>
          </p:cNvPr>
          <p:cNvGrpSpPr/>
          <p:nvPr/>
        </p:nvGrpSpPr>
        <p:grpSpPr>
          <a:xfrm>
            <a:off x="4449088" y="1974829"/>
            <a:ext cx="4440444" cy="914400"/>
            <a:chOff x="1669004" y="2170628"/>
            <a:chExt cx="4440444" cy="91440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9004" y="2170628"/>
              <a:ext cx="914400" cy="91440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2603531" y="2490668"/>
              <a:ext cx="3505917"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Synapse Analytics</a:t>
              </a:r>
            </a:p>
          </p:txBody>
        </p:sp>
      </p:grpSp>
      <p:grpSp>
        <p:nvGrpSpPr>
          <p:cNvPr id="7" name="Group 6">
            <a:extLst>
              <a:ext uri="{FF2B5EF4-FFF2-40B4-BE49-F238E27FC236}">
                <a16:creationId xmlns:a16="http://schemas.microsoft.com/office/drawing/2014/main" id="{C70A2AE8-0948-1240-6A93-B4CA4365AACF}"/>
              </a:ext>
            </a:extLst>
          </p:cNvPr>
          <p:cNvGrpSpPr/>
          <p:nvPr/>
        </p:nvGrpSpPr>
        <p:grpSpPr>
          <a:xfrm>
            <a:off x="7729324" y="3207780"/>
            <a:ext cx="3411093" cy="914400"/>
            <a:chOff x="6954774" y="3231459"/>
            <a:chExt cx="3411093" cy="91440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4774" y="3231459"/>
              <a:ext cx="914400" cy="91440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7869174" y="3551499"/>
              <a:ext cx="2496693"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Power BI</a:t>
              </a:r>
            </a:p>
          </p:txBody>
        </p:sp>
      </p:grpSp>
      <p:grpSp>
        <p:nvGrpSpPr>
          <p:cNvPr id="8" name="Group 7">
            <a:extLst>
              <a:ext uri="{FF2B5EF4-FFF2-40B4-BE49-F238E27FC236}">
                <a16:creationId xmlns:a16="http://schemas.microsoft.com/office/drawing/2014/main" id="{85325B39-66CC-5F40-6E75-0E5EFC34C0E3}"/>
              </a:ext>
            </a:extLst>
          </p:cNvPr>
          <p:cNvGrpSpPr/>
          <p:nvPr/>
        </p:nvGrpSpPr>
        <p:grpSpPr>
          <a:xfrm>
            <a:off x="4449088" y="4672335"/>
            <a:ext cx="4203150" cy="914400"/>
            <a:chOff x="4449088" y="4672335"/>
            <a:chExt cx="4203150" cy="914400"/>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9088" y="4672335"/>
              <a:ext cx="914400" cy="91440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456675" y="4986278"/>
              <a:ext cx="3195563" cy="278363"/>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Microsoft Purview</a:t>
              </a:r>
            </a:p>
          </p:txBody>
        </p:sp>
      </p:grpSp>
      <p:sp>
        <p:nvSpPr>
          <p:cNvPr id="12" name="Rectangle: Rounded Corners 11">
            <a:extLst>
              <a:ext uri="{FF2B5EF4-FFF2-40B4-BE49-F238E27FC236}">
                <a16:creationId xmlns:a16="http://schemas.microsoft.com/office/drawing/2014/main" id="{050FBF37-6B36-874F-FB2E-A668416D1D0B}"/>
              </a:ext>
            </a:extLst>
          </p:cNvPr>
          <p:cNvSpPr/>
          <p:nvPr/>
        </p:nvSpPr>
        <p:spPr bwMode="auto">
          <a:xfrm>
            <a:off x="6169378" y="3094310"/>
            <a:ext cx="5689132"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2961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1A6EAF5-7752-4E1D-F360-2F72034B1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12" y="2266417"/>
            <a:ext cx="640080" cy="640080"/>
          </a:xfrm>
          <a:prstGeom prst="rect">
            <a:avLst/>
          </a:prstGeom>
        </p:spPr>
      </p:pic>
      <p:pic>
        <p:nvPicPr>
          <p:cNvPr id="3" name="Graphic 2">
            <a:extLst>
              <a:ext uri="{FF2B5EF4-FFF2-40B4-BE49-F238E27FC236}">
                <a16:creationId xmlns:a16="http://schemas.microsoft.com/office/drawing/2014/main" id="{111A85BA-3F1F-9415-5C23-BD31F14CA6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6012" y="3126925"/>
            <a:ext cx="640080" cy="640080"/>
          </a:xfrm>
          <a:prstGeom prst="rect">
            <a:avLst/>
          </a:prstGeom>
        </p:spPr>
      </p:pic>
      <p:pic>
        <p:nvPicPr>
          <p:cNvPr id="4" name="Graphic 3">
            <a:extLst>
              <a:ext uri="{FF2B5EF4-FFF2-40B4-BE49-F238E27FC236}">
                <a16:creationId xmlns:a16="http://schemas.microsoft.com/office/drawing/2014/main" id="{9B8186BA-0162-7C4A-9054-B109BEECEA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6012" y="4058045"/>
            <a:ext cx="640080" cy="640080"/>
          </a:xfrm>
          <a:prstGeom prst="rect">
            <a:avLst/>
          </a:prstGeom>
        </p:spPr>
      </p:pic>
      <p:sp>
        <p:nvSpPr>
          <p:cNvPr id="5" name="TextBox 4">
            <a:extLst>
              <a:ext uri="{FF2B5EF4-FFF2-40B4-BE49-F238E27FC236}">
                <a16:creationId xmlns:a16="http://schemas.microsoft.com/office/drawing/2014/main" id="{93E4F6C7-2561-695A-4C39-3557C5157724}"/>
              </a:ext>
            </a:extLst>
          </p:cNvPr>
          <p:cNvSpPr txBox="1"/>
          <p:nvPr/>
        </p:nvSpPr>
        <p:spPr>
          <a:xfrm>
            <a:off x="5218670" y="2410249"/>
            <a:ext cx="2508885"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SQL Server on Azure VMs</a:t>
            </a:r>
          </a:p>
        </p:txBody>
      </p:sp>
      <p:sp>
        <p:nvSpPr>
          <p:cNvPr id="6" name="TextBox 5">
            <a:extLst>
              <a:ext uri="{FF2B5EF4-FFF2-40B4-BE49-F238E27FC236}">
                <a16:creationId xmlns:a16="http://schemas.microsoft.com/office/drawing/2014/main" id="{F16D13E4-A178-7E68-11E9-BE8732046E15}"/>
              </a:ext>
            </a:extLst>
          </p:cNvPr>
          <p:cNvSpPr txBox="1"/>
          <p:nvPr/>
        </p:nvSpPr>
        <p:spPr>
          <a:xfrm>
            <a:off x="5323657" y="3289999"/>
            <a:ext cx="2870077"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Managed Instance</a:t>
            </a:r>
          </a:p>
        </p:txBody>
      </p:sp>
      <p:grpSp>
        <p:nvGrpSpPr>
          <p:cNvPr id="7" name="Group 6">
            <a:extLst>
              <a:ext uri="{FF2B5EF4-FFF2-40B4-BE49-F238E27FC236}">
                <a16:creationId xmlns:a16="http://schemas.microsoft.com/office/drawing/2014/main" id="{ED08B485-CF5D-4CBA-96A8-59D93C9E4AF4}"/>
              </a:ext>
            </a:extLst>
          </p:cNvPr>
          <p:cNvGrpSpPr/>
          <p:nvPr/>
        </p:nvGrpSpPr>
        <p:grpSpPr>
          <a:xfrm>
            <a:off x="5940483" y="4538041"/>
            <a:ext cx="2300018" cy="640080"/>
            <a:chOff x="280550" y="3078694"/>
            <a:chExt cx="2300018" cy="640080"/>
          </a:xfrm>
        </p:grpSpPr>
        <p:pic>
          <p:nvPicPr>
            <p:cNvPr id="8" name="Graphic 7">
              <a:extLst>
                <a:ext uri="{FF2B5EF4-FFF2-40B4-BE49-F238E27FC236}">
                  <a16:creationId xmlns:a16="http://schemas.microsoft.com/office/drawing/2014/main" id="{E564CB7A-9032-651F-02DF-FDB239DCAFB3}"/>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0550" y="3078694"/>
              <a:ext cx="640080" cy="640080"/>
            </a:xfrm>
            <a:prstGeom prst="rect">
              <a:avLst/>
            </a:prstGeom>
          </p:spPr>
        </p:pic>
        <p:sp>
          <p:nvSpPr>
            <p:cNvPr id="9" name="TextBox 8">
              <a:extLst>
                <a:ext uri="{FF2B5EF4-FFF2-40B4-BE49-F238E27FC236}">
                  <a16:creationId xmlns:a16="http://schemas.microsoft.com/office/drawing/2014/main" id="{35766785-3DFD-F776-8755-E63648FFFBF0}"/>
                </a:ext>
              </a:extLst>
            </p:cNvPr>
            <p:cNvSpPr txBox="1"/>
            <p:nvPr/>
          </p:nvSpPr>
          <p:spPr>
            <a:xfrm>
              <a:off x="943208" y="3241768"/>
              <a:ext cx="16373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Edge</a:t>
              </a:r>
            </a:p>
          </p:txBody>
        </p:sp>
      </p:grpSp>
      <p:sp>
        <p:nvSpPr>
          <p:cNvPr id="10" name="TextBox 9">
            <a:extLst>
              <a:ext uri="{FF2B5EF4-FFF2-40B4-BE49-F238E27FC236}">
                <a16:creationId xmlns:a16="http://schemas.microsoft.com/office/drawing/2014/main" id="{70233FA2-7B9D-1351-8194-55BAF4D1C509}"/>
              </a:ext>
            </a:extLst>
          </p:cNvPr>
          <p:cNvSpPr txBox="1"/>
          <p:nvPr/>
        </p:nvSpPr>
        <p:spPr>
          <a:xfrm>
            <a:off x="5218670" y="4224109"/>
            <a:ext cx="20437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Database</a:t>
            </a:r>
          </a:p>
        </p:txBody>
      </p:sp>
      <p:pic>
        <p:nvPicPr>
          <p:cNvPr id="12" name="Graphic 11">
            <a:extLst>
              <a:ext uri="{FF2B5EF4-FFF2-40B4-BE49-F238E27FC236}">
                <a16:creationId xmlns:a16="http://schemas.microsoft.com/office/drawing/2014/main" id="{D04DB5A8-75DB-3A59-DDB2-720BA8152E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8110" y="537322"/>
            <a:ext cx="548640" cy="548640"/>
          </a:xfrm>
          <a:prstGeom prst="rect">
            <a:avLst/>
          </a:prstGeom>
        </p:spPr>
      </p:pic>
      <p:pic>
        <p:nvPicPr>
          <p:cNvPr id="14" name="Graphic 13">
            <a:extLst>
              <a:ext uri="{FF2B5EF4-FFF2-40B4-BE49-F238E27FC236}">
                <a16:creationId xmlns:a16="http://schemas.microsoft.com/office/drawing/2014/main" id="{ECB81F1C-E61C-CC81-965C-53A93BBD08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46534" y="2037817"/>
            <a:ext cx="548640" cy="548640"/>
          </a:xfrm>
          <a:prstGeom prst="rect">
            <a:avLst/>
          </a:prstGeom>
        </p:spPr>
      </p:pic>
    </p:spTree>
    <p:extLst>
      <p:ext uri="{BB962C8B-B14F-4D97-AF65-F5344CB8AC3E}">
        <p14:creationId xmlns:p14="http://schemas.microsoft.com/office/powerpoint/2010/main" val="22977640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11258</TotalTime>
  <Words>2679</Words>
  <Application>Microsoft Office PowerPoint</Application>
  <PresentationFormat>Widescreen</PresentationFormat>
  <Paragraphs>273</Paragraphs>
  <Slides>9</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Segoe UI</vt:lpstr>
      <vt:lpstr>Segoe UI Light</vt:lpstr>
      <vt:lpstr>Segoe UI Semibold</vt:lpstr>
      <vt:lpstr>Wingdings</vt:lpstr>
      <vt:lpstr>5_Microsoft 365 PPT Template - 2018</vt:lpstr>
      <vt:lpstr>think-cell Slide</vt:lpstr>
      <vt:lpstr>Microsoft Portfolio for AI</vt:lpstr>
      <vt:lpstr>Microsoft Portfolio for AI</vt:lpstr>
      <vt:lpstr>PowerPoint Presentation</vt:lpstr>
      <vt:lpstr>PowerPoint Presentation</vt:lpstr>
      <vt:lpstr>PowerPoint Presentation</vt:lpstr>
      <vt:lpstr>PowerPoint Presentation</vt:lpstr>
      <vt:lpstr>Analytics</vt:lpstr>
      <vt:lpstr>Analytics Simplified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Portfolio for AI</dc:title>
  <dc:creator>Ferla Geckin</dc:creator>
  <cp:lastModifiedBy>Kevin Tupper</cp:lastModifiedBy>
  <cp:revision>8</cp:revision>
  <dcterms:created xsi:type="dcterms:W3CDTF">2022-06-03T18:25:14Z</dcterms:created>
  <dcterms:modified xsi:type="dcterms:W3CDTF">2022-09-15T22:20:04Z</dcterms:modified>
</cp:coreProperties>
</file>